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8425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552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772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66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312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252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09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597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379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745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12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67BD2-3E97-40A0-9ACE-A7BC91CAB088}" type="datetimeFigureOut">
              <a:rPr lang="it-IT" smtClean="0"/>
              <a:t>30/01/2022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F9D81-DDCE-477C-9407-5D0E195919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81459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 rotWithShape="1">
          <a:blip r:embed="rId2"/>
          <a:srcRect l="14318" t="4151" r="1791" b="17213"/>
          <a:stretch/>
        </p:blipFill>
        <p:spPr bwMode="auto">
          <a:xfrm>
            <a:off x="1241947" y="2540270"/>
            <a:ext cx="4913194" cy="26108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magine 2"/>
          <p:cNvPicPr/>
          <p:nvPr/>
        </p:nvPicPr>
        <p:blipFill rotWithShape="1">
          <a:blip r:embed="rId3"/>
          <a:srcRect l="10583" t="13562" r="8049" b="15512"/>
          <a:stretch/>
        </p:blipFill>
        <p:spPr bwMode="auto">
          <a:xfrm>
            <a:off x="6347773" y="3373341"/>
            <a:ext cx="4979869" cy="24406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241947" y="614149"/>
            <a:ext cx="1008569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Baskerville Old Face" panose="02020602080505020303" pitchFamily="18" charset="0"/>
              </a:rPr>
              <a:t>5B LS  CAPPELLI-DI VITO-NIGLIO: I</a:t>
            </a:r>
            <a:r>
              <a:rPr lang="it-IT" sz="3200" i="1" dirty="0" smtClean="0">
                <a:latin typeface="Baskerville Old Face" panose="02020602080505020303" pitchFamily="18" charset="0"/>
              </a:rPr>
              <a:t> giovani ricordano la Shoah</a:t>
            </a:r>
          </a:p>
          <a:p>
            <a:endParaRPr lang="it-IT" sz="3200" i="1" dirty="0" smtClean="0">
              <a:latin typeface="Baskerville Old Face" panose="02020602080505020303" pitchFamily="18" charset="0"/>
            </a:endParaRPr>
          </a:p>
          <a:p>
            <a:pPr algn="r"/>
            <a:r>
              <a:rPr lang="it-IT" sz="3200" b="1" dirty="0" smtClean="0">
                <a:solidFill>
                  <a:schemeClr val="accent6">
                    <a:lumMod val="50000"/>
                  </a:schemeClr>
                </a:solidFill>
                <a:latin typeface="Baskerville Old Face" panose="02020602080505020303" pitchFamily="18" charset="0"/>
              </a:rPr>
              <a:t>https://youtu.be/Uqf7ELY97qA</a:t>
            </a:r>
          </a:p>
          <a:p>
            <a:endParaRPr lang="it-IT" sz="3200" dirty="0" smtClean="0">
              <a:latin typeface="Baskerville Old Face" panose="02020602080505020303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25267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13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Baskerville Old Face</vt:lpstr>
      <vt:lpstr>Calibri</vt:lpstr>
      <vt:lpstr>Calibri Light</vt:lpstr>
      <vt:lpstr>Office Theme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Casapenta</dc:creator>
  <cp:lastModifiedBy>Francesco Casapenta</cp:lastModifiedBy>
  <cp:revision>2</cp:revision>
  <dcterms:created xsi:type="dcterms:W3CDTF">2022-01-30T10:06:52Z</dcterms:created>
  <dcterms:modified xsi:type="dcterms:W3CDTF">2022-01-30T10:16:20Z</dcterms:modified>
</cp:coreProperties>
</file>