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842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552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772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66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1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52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0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97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379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745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12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145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5GBufBtPn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77923" y="614149"/>
            <a:ext cx="105497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Baskerville Old Face" panose="02020602080505020303" pitchFamily="18" charset="0"/>
              </a:rPr>
              <a:t>5A LICEO CLASSICO</a:t>
            </a:r>
            <a:endParaRPr lang="it-IT" sz="3200" i="1" dirty="0" smtClean="0">
              <a:latin typeface="Baskerville Old Face" panose="02020602080505020303" pitchFamily="18" charset="0"/>
            </a:endParaRPr>
          </a:p>
          <a:p>
            <a:endParaRPr lang="it-IT" sz="800" i="1" dirty="0" smtClean="0">
              <a:latin typeface="Baskerville Old Face" panose="02020602080505020303" pitchFamily="18" charset="0"/>
            </a:endParaRPr>
          </a:p>
          <a:p>
            <a:r>
              <a:rPr lang="it-IT" sz="3200" dirty="0"/>
              <a:t/>
            </a:r>
            <a:br>
              <a:rPr lang="it-IT" sz="3200" dirty="0"/>
            </a:br>
            <a:endParaRPr lang="it-IT" sz="3200" dirty="0" smtClean="0">
              <a:latin typeface="Baskerville Old Face" panose="02020602080505020303" pitchFamily="18" charset="0"/>
            </a:endParaRPr>
          </a:p>
          <a:p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27063" t="33163" r="26783" b="27472"/>
          <a:stretch/>
        </p:blipFill>
        <p:spPr>
          <a:xfrm>
            <a:off x="2224585" y="1195081"/>
            <a:ext cx="9005649" cy="431861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513695" y="5663742"/>
            <a:ext cx="60732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accent5">
                    <a:lumMod val="75000"/>
                  </a:schemeClr>
                </a:solidFill>
                <a:hlinkClick r:id="rId3"/>
              </a:rPr>
              <a:t>https://youtu.be/t5GBufBtPnY</a:t>
            </a:r>
            <a:endParaRPr lang="it-IT" sz="32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25267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Baskerville Old Face</vt:lpstr>
      <vt:lpstr>Calibri</vt:lpstr>
      <vt:lpstr>Calibri Light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Casapenta</dc:creator>
  <cp:lastModifiedBy>Francesco Casapenta</cp:lastModifiedBy>
  <cp:revision>6</cp:revision>
  <dcterms:created xsi:type="dcterms:W3CDTF">2022-01-30T10:06:52Z</dcterms:created>
  <dcterms:modified xsi:type="dcterms:W3CDTF">2022-01-30T10:39:48Z</dcterms:modified>
</cp:coreProperties>
</file>