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28"/>
  </p:notesMasterIdLst>
  <p:handoutMasterIdLst>
    <p:handoutMasterId r:id="rId29"/>
  </p:handoutMasterIdLst>
  <p:sldIdLst>
    <p:sldId id="256" r:id="rId2"/>
    <p:sldId id="296" r:id="rId3"/>
    <p:sldId id="280" r:id="rId4"/>
    <p:sldId id="281" r:id="rId5"/>
    <p:sldId id="274" r:id="rId6"/>
    <p:sldId id="275" r:id="rId7"/>
    <p:sldId id="276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77" r:id="rId20"/>
    <p:sldId id="278" r:id="rId21"/>
    <p:sldId id="279" r:id="rId22"/>
    <p:sldId id="293" r:id="rId23"/>
    <p:sldId id="294" r:id="rId24"/>
    <p:sldId id="271" r:id="rId25"/>
    <p:sldId id="272" r:id="rId26"/>
    <p:sldId id="273" r:id="rId2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707" autoAdjust="0"/>
  </p:normalViewPr>
  <p:slideViewPr>
    <p:cSldViewPr snapToGrid="0" snapToObjects="1">
      <p:cViewPr varScale="1">
        <p:scale>
          <a:sx n="88" d="100"/>
          <a:sy n="88" d="100"/>
        </p:scale>
        <p:origin x="-1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9FC18-433F-E64F-A070-8E2AE3A17595}" type="datetimeFigureOut">
              <a:rPr lang="it-IT" smtClean="0"/>
              <a:t>14/10/17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163E6-E210-D24D-A817-B7A3C5B4F1D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6798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EF0B8-3E1F-3847-AC8D-8EFB0A901BFF}" type="datetimeFigureOut">
              <a:rPr lang="it-IT" smtClean="0"/>
              <a:t>14/10/17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BA59C-1B23-EE40-9E26-BDBE8371A23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0498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1324F-B74C-0046-9C8B-3C766890373A}" type="datetime1">
              <a:rPr lang="it-IT" smtClean="0"/>
              <a:t>14/10/17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3EBF3-42FA-CF41-BEA8-AE85D32E6FC4}" type="datetime1">
              <a:rPr lang="it-IT" smtClean="0"/>
              <a:t>14/10/17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6EB3-55F2-8F4B-A1F3-510FA400F9CE}" type="datetime1">
              <a:rPr lang="it-IT" smtClean="0"/>
              <a:t>14/10/17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AEC01-1EAC-E148-9819-F8C59C4B5A41}" type="datetime1">
              <a:rPr lang="it-IT" smtClean="0"/>
              <a:t>14/10/17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5FDEF-7C33-2B4C-A3A4-96E0FE74E5C4}" type="datetime1">
              <a:rPr lang="it-IT" smtClean="0"/>
              <a:t>14/10/17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47BD-B87B-144A-870C-E919F4EE1C52}" type="datetime1">
              <a:rPr lang="it-IT" smtClean="0"/>
              <a:t>14/10/17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6535A-C11E-A942-80E6-03BE91D8AC5B}" type="datetime1">
              <a:rPr lang="it-IT" smtClean="0"/>
              <a:t>14/10/17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FA3C-2541-AF4D-9274-5724AA6A0DE0}" type="datetime1">
              <a:rPr lang="it-IT" smtClean="0"/>
              <a:t>14/10/17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magini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95FC-8CA0-5D4B-9C7B-BC438C5376C7}" type="datetime1">
              <a:rPr lang="it-IT" smtClean="0"/>
              <a:t>14/10/17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C7C-161B-B241-8350-5ADE52DA0789}" type="datetime1">
              <a:rPr lang="it-IT" smtClean="0"/>
              <a:t>14/10/17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63BCF-BBFA-5A45-A988-48620B4BA0E7}" type="datetime1">
              <a:rPr lang="it-IT" smtClean="0"/>
              <a:t>14/10/17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9C0D493A-0744-114D-854C-EA893DB27BE3}" type="datetime1">
              <a:rPr lang="it-IT" smtClean="0"/>
              <a:t>14/10/17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0664D60-9C87-1A4A-87EB-979F8C852288}" type="slidenum">
              <a:rPr lang="it-IT" smtClean="0"/>
              <a:t>‹n.›</a:t>
            </a:fld>
            <a:endParaRPr lang="it-IT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hdr="0" ftr="0" dt="0"/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6600" dirty="0"/>
              <a:t> </a:t>
            </a:r>
            <a:r>
              <a:rPr lang="it-IT" sz="6600" dirty="0" smtClean="0"/>
              <a:t>      WE DEBATE</a:t>
            </a:r>
            <a:endParaRPr lang="it-IT" sz="6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Prof. Fabio Cefalogli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 rot="21070697">
            <a:off x="5314729" y="2155133"/>
            <a:ext cx="2795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ISIS Majorana </a:t>
            </a:r>
            <a:r>
              <a:rPr lang="it-IT" dirty="0" err="1" smtClean="0"/>
              <a:t>Fascitelli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235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prstGeom prst="ellipse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Ci metto tre settimane per preparare un discorso improvvisato.</a:t>
            </a:r>
          </a:p>
          <a:p>
            <a:pPr marL="0" indent="0">
              <a:buNone/>
            </a:pPr>
            <a:r>
              <a:rPr lang="it-IT" dirty="0" smtClean="0"/>
              <a:t>Mark Twain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3110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LA VOCE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Unica regola: VARIA LA TUA VOCE</a:t>
            </a:r>
          </a:p>
          <a:p>
            <a:pPr marL="0" indent="0" algn="ctr">
              <a:buNone/>
            </a:pPr>
            <a:r>
              <a:rPr lang="it-IT" sz="1400" i="1" dirty="0" smtClean="0"/>
              <a:t>La varietà è tanto nemica della noia</a:t>
            </a:r>
          </a:p>
          <a:p>
            <a:pPr marL="0" indent="0" algn="ctr">
              <a:buNone/>
            </a:pPr>
            <a:r>
              <a:rPr lang="it-IT" sz="1400" i="1" dirty="0"/>
              <a:t>c</a:t>
            </a:r>
            <a:r>
              <a:rPr lang="it-IT" sz="1400" i="1" dirty="0" smtClean="0"/>
              <a:t>he anche la stessa varietà della noia</a:t>
            </a:r>
          </a:p>
          <a:p>
            <a:pPr marL="0" indent="0" algn="ctr">
              <a:buNone/>
            </a:pPr>
            <a:r>
              <a:rPr lang="it-IT" sz="1400" i="1" dirty="0"/>
              <a:t>è</a:t>
            </a:r>
            <a:r>
              <a:rPr lang="it-IT" sz="1400" i="1" dirty="0" smtClean="0"/>
              <a:t> un rimedio o un alleviamento della stessa,</a:t>
            </a:r>
          </a:p>
          <a:p>
            <a:pPr marL="0" indent="0" algn="ctr">
              <a:buNone/>
            </a:pPr>
            <a:r>
              <a:rPr lang="it-IT" sz="1400" i="1" dirty="0"/>
              <a:t>c</a:t>
            </a:r>
            <a:r>
              <a:rPr lang="it-IT" sz="1400" i="1" dirty="0" smtClean="0"/>
              <a:t>ome vediamo tutto giorno nelle persone di mondo.</a:t>
            </a:r>
          </a:p>
          <a:p>
            <a:pPr marL="0" indent="0" algn="r">
              <a:buNone/>
            </a:pPr>
            <a:r>
              <a:rPr lang="it-IT" sz="1400" i="1" dirty="0" smtClean="0"/>
              <a:t>Giacomo Leopardi</a:t>
            </a:r>
            <a:endParaRPr lang="it-IT" sz="1400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8940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LE PAUSE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La parola giusta può essere efficace, </a:t>
            </a:r>
          </a:p>
          <a:p>
            <a:pPr marL="0" indent="0" algn="ctr">
              <a:buNone/>
            </a:pPr>
            <a:r>
              <a:rPr lang="it-IT" dirty="0"/>
              <a:t>m</a:t>
            </a:r>
            <a:r>
              <a:rPr lang="it-IT" dirty="0" smtClean="0"/>
              <a:t>a non c’è mai stata parola più efficace</a:t>
            </a:r>
          </a:p>
          <a:p>
            <a:pPr marL="0" indent="0" algn="ctr">
              <a:buNone/>
            </a:pPr>
            <a:r>
              <a:rPr lang="it-IT" dirty="0"/>
              <a:t>d</a:t>
            </a:r>
            <a:r>
              <a:rPr lang="it-IT" dirty="0" smtClean="0"/>
              <a:t>i una pausa fatta al momento giusto.</a:t>
            </a:r>
          </a:p>
          <a:p>
            <a:pPr marL="0" indent="0">
              <a:buNone/>
            </a:pPr>
            <a:r>
              <a:rPr lang="it-IT" dirty="0" smtClean="0"/>
              <a:t>Mark Twain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3118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CERCHIO DEL POTERE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Ancoraggio spaziale: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- Cerchio del potere </a:t>
            </a:r>
            <a:r>
              <a:rPr lang="mr-IN" dirty="0" smtClean="0"/>
              <a:t>–</a:t>
            </a:r>
            <a:r>
              <a:rPr lang="it-IT" dirty="0" smtClean="0"/>
              <a:t> Lavagna </a:t>
            </a:r>
            <a:r>
              <a:rPr lang="mr-IN" dirty="0" smtClean="0"/>
              <a:t>–</a:t>
            </a:r>
            <a:r>
              <a:rPr lang="it-IT" dirty="0" smtClean="0"/>
              <a:t> Sgabello </a:t>
            </a:r>
            <a:r>
              <a:rPr lang="mr-IN" dirty="0" smtClean="0"/>
              <a:t>–</a:t>
            </a:r>
            <a:r>
              <a:rPr lang="it-IT" dirty="0" smtClean="0"/>
              <a:t> Domanda </a:t>
            </a:r>
            <a:r>
              <a:rPr lang="mr-IN" dirty="0" smtClean="0"/>
              <a:t>–</a:t>
            </a:r>
            <a:r>
              <a:rPr lang="it-IT" dirty="0" smtClean="0"/>
              <a:t> Tavolo </a:t>
            </a:r>
            <a:r>
              <a:rPr lang="mr-IN" dirty="0" smtClean="0"/>
              <a:t>–</a:t>
            </a:r>
            <a:r>
              <a:rPr lang="it-IT" dirty="0" smtClean="0"/>
              <a:t> Semicerchio </a:t>
            </a:r>
            <a:r>
              <a:rPr lang="mr-IN" dirty="0" smtClean="0"/>
              <a:t>–</a:t>
            </a:r>
            <a:r>
              <a:rPr lang="it-IT" dirty="0" smtClean="0"/>
              <a:t> Leggio  </a:t>
            </a:r>
          </a:p>
          <a:p>
            <a:pPr marL="0" indent="0">
              <a:buNone/>
            </a:pPr>
            <a:r>
              <a:rPr lang="it-IT" dirty="0"/>
              <a:t> 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45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SCOGLIO CONTRO MAREA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it-IT" dirty="0" smtClean="0"/>
              <a:t>La postura di default</a:t>
            </a:r>
          </a:p>
          <a:p>
            <a:pPr marL="0" indent="0" algn="just">
              <a:buNone/>
            </a:pPr>
            <a:r>
              <a:rPr lang="it-IT" sz="2000" i="1" dirty="0" smtClean="0"/>
              <a:t>Se i nostri gesti e l’espressione del volto</a:t>
            </a:r>
          </a:p>
          <a:p>
            <a:pPr marL="0" indent="0" algn="just">
              <a:buNone/>
            </a:pPr>
            <a:r>
              <a:rPr lang="it-IT" sz="2000" i="1" dirty="0"/>
              <a:t>s</a:t>
            </a:r>
            <a:r>
              <a:rPr lang="it-IT" sz="2000" i="1" dirty="0" smtClean="0"/>
              <a:t>ono in contrasto con le parole che pronunciamo,</a:t>
            </a:r>
          </a:p>
          <a:p>
            <a:pPr marL="0" indent="0" algn="just">
              <a:buNone/>
            </a:pPr>
            <a:r>
              <a:rPr lang="it-IT" sz="2000" i="1" dirty="0"/>
              <a:t>n</a:t>
            </a:r>
            <a:r>
              <a:rPr lang="it-IT" sz="2000" i="1" dirty="0" smtClean="0"/>
              <a:t>on soltanto il nostro discorso risulta poco convincente,</a:t>
            </a:r>
          </a:p>
          <a:p>
            <a:pPr marL="0" indent="0" algn="just">
              <a:buNone/>
            </a:pPr>
            <a:r>
              <a:rPr lang="it-IT" sz="2000" i="1" dirty="0"/>
              <a:t>m</a:t>
            </a:r>
            <a:r>
              <a:rPr lang="it-IT" sz="2000" i="1" dirty="0" smtClean="0"/>
              <a:t>a anche privo di credibilità.</a:t>
            </a:r>
          </a:p>
          <a:p>
            <a:pPr marL="0" indent="0" algn="just">
              <a:buNone/>
            </a:pPr>
            <a:r>
              <a:rPr lang="it-IT" sz="2000" i="1" dirty="0" err="1" smtClean="0"/>
              <a:t>Quintiliano</a:t>
            </a:r>
            <a:endParaRPr lang="it-IT" sz="2000" i="1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08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NO: Posture Sbagliate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7</a:t>
            </a:fld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252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Mussolini</a:t>
            </a:r>
            <a:endParaRPr lang="it-IT" dirty="0"/>
          </a:p>
        </p:txBody>
      </p:sp>
      <p:pic>
        <p:nvPicPr>
          <p:cNvPr id="5" name="Segnaposto contenuto 4" descr="Mussolini_mezzobust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174" r="-118174"/>
          <a:stretch>
            <a:fillRect/>
          </a:stretch>
        </p:blipFill>
        <p:spPr>
          <a:xfrm>
            <a:off x="712788" y="3011488"/>
            <a:ext cx="7716837" cy="3389312"/>
          </a:xfr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588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John </a:t>
            </a:r>
            <a:r>
              <a:rPr lang="it-IT" dirty="0" err="1" smtClean="0"/>
              <a:t>Wayne</a:t>
            </a:r>
            <a:endParaRPr lang="it-IT" dirty="0"/>
          </a:p>
        </p:txBody>
      </p:sp>
      <p:pic>
        <p:nvPicPr>
          <p:cNvPr id="5" name="Segnaposto contenuto 4" descr="wayn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328" r="-92328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3046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Lilli Gruber</a:t>
            </a:r>
            <a:endParaRPr lang="it-IT" dirty="0"/>
          </a:p>
        </p:txBody>
      </p:sp>
      <p:pic>
        <p:nvPicPr>
          <p:cNvPr id="5" name="Segnaposto contenuto 4" descr="Lilli_Gruber_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597" r="-47597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700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guardiano della Torre di Pisa</a:t>
            </a:r>
            <a:endParaRPr lang="it-IT" dirty="0"/>
          </a:p>
        </p:txBody>
      </p:sp>
      <p:pic>
        <p:nvPicPr>
          <p:cNvPr id="5" name="Segnaposto contenuto 4" descr="Torre pis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770" r="-25770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623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Hitler</a:t>
            </a:r>
            <a:endParaRPr lang="it-IT" dirty="0"/>
          </a:p>
        </p:txBody>
      </p:sp>
      <p:pic>
        <p:nvPicPr>
          <p:cNvPr id="5" name="Segnaposto contenuto 4" descr="Hitl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415" r="-173415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3240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Calciatore in barriera</a:t>
            </a:r>
            <a:endParaRPr lang="it-IT" dirty="0"/>
          </a:p>
        </p:txBody>
      </p:sp>
      <p:pic>
        <p:nvPicPr>
          <p:cNvPr id="5" name="Segnaposto contenuto 4" descr="Calciatore in barrier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863" r="-63863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304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Crociato</a:t>
            </a:r>
            <a:endParaRPr lang="it-IT" dirty="0"/>
          </a:p>
        </p:txBody>
      </p:sp>
      <p:pic>
        <p:nvPicPr>
          <p:cNvPr id="5" name="Segnaposto contenuto 4" descr="Il crociat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725" r="-177725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6376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Soldato in marcia</a:t>
            </a:r>
            <a:endParaRPr lang="it-IT" dirty="0"/>
          </a:p>
        </p:txBody>
      </p:sp>
      <p:pic>
        <p:nvPicPr>
          <p:cNvPr id="5" name="Segnaposto contenuto 4" descr="Soldato in marci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922" r="-122922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63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Don Abbondio</a:t>
            </a:r>
            <a:endParaRPr lang="it-IT" dirty="0"/>
          </a:p>
        </p:txBody>
      </p:sp>
      <p:pic>
        <p:nvPicPr>
          <p:cNvPr id="5" name="Segnaposto contenuto 4" descr="Don abbondi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352" r="-98352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664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Statua della Libertà</a:t>
            </a:r>
            <a:endParaRPr lang="it-IT" dirty="0"/>
          </a:p>
        </p:txBody>
      </p:sp>
      <p:pic>
        <p:nvPicPr>
          <p:cNvPr id="5" name="Segnaposto contenuto 4" descr="Statua della Libertà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794" r="-120794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5415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Guardia Inglese</a:t>
            </a:r>
            <a:endParaRPr lang="it-IT"/>
          </a:p>
        </p:txBody>
      </p:sp>
      <p:pic>
        <p:nvPicPr>
          <p:cNvPr id="5" name="Segnaposto contenuto 4" descr="Guardia ingles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173" r="-113173"/>
          <a:stretch>
            <a:fillRect/>
          </a:stretch>
        </p:blipFill>
        <p:spPr/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499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PARAFULMINI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Tasche Vuote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906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dirty="0" smtClean="0"/>
              <a:t>SGUARDO DEMOCRATICO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000" dirty="0" smtClean="0"/>
              <a:t>Possiamo avere tutti mezzi di comunicazione del mondo, </a:t>
            </a:r>
          </a:p>
          <a:p>
            <a:pPr marL="0" indent="0">
              <a:buNone/>
            </a:pPr>
            <a:r>
              <a:rPr lang="it-IT" sz="2000" dirty="0" smtClean="0"/>
              <a:t>ma niente, assolutamente niente, sostituisce lo sguardo </a:t>
            </a:r>
          </a:p>
          <a:p>
            <a:pPr marL="0" indent="0">
              <a:buNone/>
            </a:pPr>
            <a:r>
              <a:rPr lang="it-IT" sz="2000" dirty="0" smtClean="0"/>
              <a:t>dell’essere umano.</a:t>
            </a:r>
          </a:p>
          <a:p>
            <a:pPr marL="0" indent="0">
              <a:buNone/>
            </a:pPr>
            <a:r>
              <a:rPr lang="it-IT" dirty="0" smtClean="0"/>
              <a:t>Paulo Coelho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5367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ASPETTO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Cura l’aspetto in ogni caso:</a:t>
            </a:r>
          </a:p>
          <a:p>
            <a:pPr marL="0" indent="0" algn="just">
              <a:buNone/>
            </a:pPr>
            <a:r>
              <a:rPr lang="it-IT" dirty="0" smtClean="0"/>
              <a:t> Up-down</a:t>
            </a:r>
          </a:p>
          <a:p>
            <a:pPr marL="0" indent="0" algn="just">
              <a:buNone/>
            </a:pPr>
            <a:r>
              <a:rPr lang="it-IT" dirty="0" smtClean="0"/>
              <a:t>Down-up</a:t>
            </a:r>
          </a:p>
          <a:p>
            <a:pPr marL="0" indent="0" algn="just">
              <a:buNone/>
            </a:pPr>
            <a:r>
              <a:rPr lang="it-IT" smtClean="0"/>
              <a:t>Allo stesso </a:t>
            </a:r>
            <a:r>
              <a:rPr lang="it-IT" dirty="0" smtClean="0"/>
              <a:t>livello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0696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APERTURE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Sconsigliate: Barzellette</a:t>
            </a:r>
            <a:r>
              <a:rPr lang="it-IT" dirty="0"/>
              <a:t> </a:t>
            </a:r>
            <a:r>
              <a:rPr lang="mr-IN" dirty="0" smtClean="0"/>
              <a:t>–</a:t>
            </a:r>
            <a:r>
              <a:rPr lang="it-IT" dirty="0" smtClean="0"/>
              <a:t> Formalità </a:t>
            </a:r>
            <a:r>
              <a:rPr lang="mr-IN" dirty="0" smtClean="0"/>
              <a:t>–</a:t>
            </a:r>
            <a:r>
              <a:rPr lang="it-IT" dirty="0" smtClean="0"/>
              <a:t>Scusarsi</a:t>
            </a:r>
          </a:p>
          <a:p>
            <a:r>
              <a:rPr lang="it-IT" dirty="0" smtClean="0"/>
              <a:t>Consigliate: Benefici e malefici </a:t>
            </a:r>
            <a:r>
              <a:rPr lang="mr-IN" dirty="0" smtClean="0"/>
              <a:t>–</a:t>
            </a:r>
            <a:r>
              <a:rPr lang="it-IT" dirty="0" smtClean="0"/>
              <a:t> Domande </a:t>
            </a:r>
            <a:r>
              <a:rPr lang="mr-IN" dirty="0" smtClean="0"/>
              <a:t>–</a:t>
            </a:r>
            <a:r>
              <a:rPr lang="it-IT" dirty="0" smtClean="0"/>
              <a:t> Citazioni </a:t>
            </a:r>
            <a:r>
              <a:rPr lang="mr-IN" dirty="0" smtClean="0"/>
              <a:t>–</a:t>
            </a:r>
            <a:r>
              <a:rPr lang="it-IT" dirty="0" smtClean="0"/>
              <a:t> Numeri scioccanti </a:t>
            </a:r>
            <a:r>
              <a:rPr lang="mr-IN" dirty="0" smtClean="0"/>
              <a:t>–</a:t>
            </a:r>
            <a:r>
              <a:rPr lang="it-IT" dirty="0" smtClean="0"/>
              <a:t> Visione d’insieme </a:t>
            </a:r>
            <a:r>
              <a:rPr lang="mr-IN" dirty="0" smtClean="0"/>
              <a:t>–</a:t>
            </a:r>
            <a:r>
              <a:rPr lang="it-IT" dirty="0" smtClean="0"/>
              <a:t> Supporti didattici </a:t>
            </a:r>
            <a:r>
              <a:rPr lang="mr-IN" dirty="0" smtClean="0"/>
              <a:t>–</a:t>
            </a:r>
            <a:r>
              <a:rPr lang="it-IT" dirty="0" smtClean="0"/>
              <a:t> Oggetto misterioso Metafore e aneddoti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4810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CORPO DEL TESTO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Deve spiegare le tre parti (usare creatività)</a:t>
            </a:r>
          </a:p>
          <a:p>
            <a:r>
              <a:rPr lang="it-IT" dirty="0" smtClean="0"/>
              <a:t>In caso di testi lunghi e perdita attenzione: - Frase ancora </a:t>
            </a:r>
            <a:r>
              <a:rPr lang="mr-IN" dirty="0" smtClean="0"/>
              <a:t>–</a:t>
            </a:r>
            <a:r>
              <a:rPr lang="it-IT" dirty="0" smtClean="0"/>
              <a:t> Storie, Favole , Racconti, Aneddoti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68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CHIUSURE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Sconsigliate: Falso atterraggio - “Ho finito” - Sindrome da fine programma scolastico.</a:t>
            </a:r>
          </a:p>
          <a:p>
            <a:r>
              <a:rPr lang="it-IT" dirty="0"/>
              <a:t>Consigliate: Benefici e </a:t>
            </a:r>
            <a:r>
              <a:rPr lang="it-IT" dirty="0" smtClean="0"/>
              <a:t>malefici </a:t>
            </a:r>
            <a:r>
              <a:rPr lang="mr-IN" dirty="0" smtClean="0"/>
              <a:t>–</a:t>
            </a:r>
            <a:r>
              <a:rPr lang="it-IT" dirty="0" smtClean="0"/>
              <a:t> Domande </a:t>
            </a:r>
            <a:r>
              <a:rPr lang="mr-IN" dirty="0" smtClean="0"/>
              <a:t>–</a:t>
            </a:r>
            <a:r>
              <a:rPr lang="it-IT" dirty="0" smtClean="0"/>
              <a:t> Citazioni -  </a:t>
            </a:r>
            <a:r>
              <a:rPr lang="it-IT" dirty="0"/>
              <a:t>Numeri </a:t>
            </a:r>
            <a:r>
              <a:rPr lang="it-IT" dirty="0" smtClean="0"/>
              <a:t>scioccanti - </a:t>
            </a:r>
            <a:r>
              <a:rPr lang="it-IT" dirty="0"/>
              <a:t>Visioni </a:t>
            </a:r>
            <a:r>
              <a:rPr lang="it-IT" dirty="0" smtClean="0"/>
              <a:t>d’insieme - </a:t>
            </a:r>
            <a:r>
              <a:rPr lang="it-IT" dirty="0"/>
              <a:t>Supporti </a:t>
            </a:r>
            <a:r>
              <a:rPr lang="it-IT" dirty="0" smtClean="0"/>
              <a:t>didattici - </a:t>
            </a:r>
            <a:r>
              <a:rPr lang="it-IT" dirty="0"/>
              <a:t>Oggetto </a:t>
            </a:r>
            <a:r>
              <a:rPr lang="it-IT" dirty="0" smtClean="0"/>
              <a:t>misterioso - </a:t>
            </a:r>
            <a:r>
              <a:rPr lang="it-IT" dirty="0"/>
              <a:t>Metafore e aneddoti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396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/>
              <a:t>LA RESPONSABILITA’ E’ MIA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La maggior parte degli uomini è come una foglia secca, che </a:t>
            </a:r>
            <a:r>
              <a:rPr lang="it-IT" smtClean="0"/>
              <a:t>si gira </a:t>
            </a:r>
            <a:r>
              <a:rPr lang="it-IT" dirty="0" smtClean="0"/>
              <a:t>e si rigira nell’aria e scende ondeggiando al suolo.</a:t>
            </a:r>
          </a:p>
          <a:p>
            <a:pPr marL="0" indent="0">
              <a:buNone/>
            </a:pPr>
            <a:r>
              <a:rPr lang="it-IT" dirty="0" smtClean="0"/>
              <a:t>Ma altri, pochi, sono come le stelle fisse, che vanno per un loro corso preciso e non c’è vento che li tocchi, hanno in se stessi la loro legge e il loro cammino.</a:t>
            </a:r>
          </a:p>
          <a:p>
            <a:pPr marL="0" indent="0">
              <a:buNone/>
            </a:pPr>
            <a:r>
              <a:rPr lang="it-IT" dirty="0" smtClean="0"/>
              <a:t>Hermann Hesse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446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La vita non è quello che accade,</a:t>
            </a:r>
          </a:p>
          <a:p>
            <a:pPr marL="0" indent="0" algn="ctr">
              <a:buNone/>
            </a:pPr>
            <a:r>
              <a:rPr lang="it-IT" dirty="0" smtClean="0"/>
              <a:t>ma come io reagisco a ciò </a:t>
            </a:r>
            <a:r>
              <a:rPr lang="it-IT" smtClean="0"/>
              <a:t>che accade.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64D60-9C87-1A4A-87EB-979F8C852288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4915573"/>
      </p:ext>
    </p:extLst>
  </p:cSld>
  <p:clrMapOvr>
    <a:masterClrMapping/>
  </p:clrMapOvr>
</p:sld>
</file>

<file path=ppt/theme/theme1.xml><?xml version="1.0" encoding="utf-8"?>
<a:theme xmlns:a="http://schemas.openxmlformats.org/drawingml/2006/main" name="Cielo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Cielo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Cielo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Cielo.thmx</Template>
  <TotalTime>914</TotalTime>
  <Words>451</Words>
  <Application>Microsoft Macintosh PowerPoint</Application>
  <PresentationFormat>Presentazione su schermo (4:3)</PresentationFormat>
  <Paragraphs>92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Cielo</vt:lpstr>
      <vt:lpstr>       WE DEBATE</vt:lpstr>
      <vt:lpstr>Presentazione di PowerPoint</vt:lpstr>
      <vt:lpstr>LA VOCE</vt:lpstr>
      <vt:lpstr>LE PAUSE</vt:lpstr>
      <vt:lpstr>CERCHIO DEL POTERE</vt:lpstr>
      <vt:lpstr>SCOGLIO CONTRO MAREA</vt:lpstr>
      <vt:lpstr>NO: Posture Sbagliate</vt:lpstr>
      <vt:lpstr>Mussolini</vt:lpstr>
      <vt:lpstr>John Wayne</vt:lpstr>
      <vt:lpstr>Lilli Gruber</vt:lpstr>
      <vt:lpstr>Il guardiano della Torre di Pisa</vt:lpstr>
      <vt:lpstr>Hitler</vt:lpstr>
      <vt:lpstr>Calciatore in barriera</vt:lpstr>
      <vt:lpstr>Il Crociato</vt:lpstr>
      <vt:lpstr>Il Soldato in marcia</vt:lpstr>
      <vt:lpstr>Don Abbondio</vt:lpstr>
      <vt:lpstr>Statua della Libertà</vt:lpstr>
      <vt:lpstr>Guardia Inglese</vt:lpstr>
      <vt:lpstr>PARAFULMINI</vt:lpstr>
      <vt:lpstr>SGUARDO DEMOCRATICO</vt:lpstr>
      <vt:lpstr>ASPETTO</vt:lpstr>
      <vt:lpstr>APERTURE </vt:lpstr>
      <vt:lpstr>CORPO DEL TESTO</vt:lpstr>
      <vt:lpstr>CHIUSURE</vt:lpstr>
      <vt:lpstr>LA RESPONSABILITA’ E’ MIA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WE DEBATE</dc:title>
  <dc:creator>Fabio Cefalogli</dc:creator>
  <cp:lastModifiedBy>Fabio Cefalogli</cp:lastModifiedBy>
  <cp:revision>40</cp:revision>
  <dcterms:created xsi:type="dcterms:W3CDTF">2017-08-12T12:54:46Z</dcterms:created>
  <dcterms:modified xsi:type="dcterms:W3CDTF">2017-10-14T06:33:25Z</dcterms:modified>
</cp:coreProperties>
</file>