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81" r:id="rId2"/>
    <p:sldId id="316" r:id="rId3"/>
    <p:sldId id="293" r:id="rId4"/>
    <p:sldId id="294" r:id="rId5"/>
    <p:sldId id="306" r:id="rId6"/>
    <p:sldId id="291" r:id="rId7"/>
    <p:sldId id="299" r:id="rId8"/>
    <p:sldId id="300" r:id="rId9"/>
    <p:sldId id="309" r:id="rId10"/>
    <p:sldId id="310" r:id="rId11"/>
    <p:sldId id="311" r:id="rId12"/>
    <p:sldId id="312" r:id="rId13"/>
    <p:sldId id="313" r:id="rId14"/>
    <p:sldId id="314" r:id="rId15"/>
    <p:sldId id="31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83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C120A-94AC-4A03-A89D-47850BC817FB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A615B-F40D-4BC7-BFA4-D4213A7D9277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77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Valutazione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68580"/>
            <a:r>
              <a:rPr lang="en-US" dirty="0" smtClean="0"/>
              <a:t>Vi</a:t>
            </a:r>
            <a:endParaRPr lang="en-US" dirty="0"/>
          </a:p>
          <a:p>
            <a:pPr marL="68580"/>
            <a:endParaRPr lang="en-US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22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Allegato-2-al-Regolamento-Standard-e-Procedura-di-Valutazione_DEF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9" b="31339"/>
          <a:stretch>
            <a:fillRect/>
          </a:stretch>
        </p:blipFill>
        <p:spPr>
          <a:xfrm>
            <a:off x="779463" y="1988840"/>
            <a:ext cx="7583488" cy="3968208"/>
          </a:xfrm>
        </p:spPr>
      </p:pic>
    </p:spTree>
    <p:extLst>
      <p:ext uri="{BB962C8B-B14F-4D97-AF65-F5344CB8AC3E}">
        <p14:creationId xmlns:p14="http://schemas.microsoft.com/office/powerpoint/2010/main" val="3490026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Contenuto</a:t>
            </a:r>
            <a:r>
              <a:rPr lang="en-US" dirty="0" smtClean="0"/>
              <a:t> –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3"/>
            <a:ext cx="7583488" cy="444028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Il </a:t>
            </a:r>
            <a:r>
              <a:rPr lang="en-US" dirty="0" err="1" smtClean="0"/>
              <a:t>contenuto</a:t>
            </a:r>
            <a:r>
              <a:rPr lang="en-US" dirty="0" smtClean="0"/>
              <a:t> </a:t>
            </a:r>
            <a:r>
              <a:rPr lang="en-US" dirty="0" err="1" smtClean="0"/>
              <a:t>riguarda</a:t>
            </a:r>
            <a:r>
              <a:rPr lang="en-US" dirty="0" smtClean="0"/>
              <a:t> le </a:t>
            </a:r>
            <a:r>
              <a:rPr lang="en-US" dirty="0" err="1" smtClean="0"/>
              <a:t>argomentazioni</a:t>
            </a:r>
            <a:r>
              <a:rPr lang="en-US" dirty="0" smtClean="0"/>
              <a:t> </a:t>
            </a:r>
            <a:r>
              <a:rPr lang="en-US" dirty="0" err="1" smtClean="0"/>
              <a:t>usate</a:t>
            </a:r>
            <a:r>
              <a:rPr lang="en-US" dirty="0" smtClean="0"/>
              <a:t>, e </a:t>
            </a:r>
            <a:r>
              <a:rPr lang="en-US" dirty="0" err="1" smtClean="0"/>
              <a:t>viene</a:t>
            </a:r>
            <a:r>
              <a:rPr lang="en-US" dirty="0" smtClean="0"/>
              <a:t> </a:t>
            </a:r>
            <a:r>
              <a:rPr lang="en-US" dirty="0" err="1" smtClean="0"/>
              <a:t>valutato</a:t>
            </a:r>
            <a:r>
              <a:rPr lang="en-US" dirty="0" smtClean="0"/>
              <a:t> </a:t>
            </a:r>
            <a:r>
              <a:rPr lang="en-US" dirty="0" err="1" smtClean="0"/>
              <a:t>separatamente</a:t>
            </a:r>
            <a:r>
              <a:rPr lang="en-US" dirty="0" smtClean="0"/>
              <a:t> </a:t>
            </a:r>
            <a:r>
              <a:rPr lang="en-US" dirty="0" err="1" smtClean="0"/>
              <a:t>dallo</a:t>
            </a:r>
            <a:r>
              <a:rPr lang="en-US" dirty="0" smtClean="0"/>
              <a:t> stile. Il </a:t>
            </a:r>
            <a:r>
              <a:rPr lang="en-US" dirty="0" err="1" smtClean="0"/>
              <a:t>giudice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valutare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contenuto</a:t>
            </a:r>
            <a:r>
              <a:rPr lang="en-US" dirty="0" smtClean="0"/>
              <a:t> come se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trovasse</a:t>
            </a:r>
            <a:r>
              <a:rPr lang="en-US" dirty="0" smtClean="0"/>
              <a:t> </a:t>
            </a:r>
            <a:r>
              <a:rPr lang="en-US" dirty="0" err="1" smtClean="0"/>
              <a:t>davanti</a:t>
            </a:r>
            <a:r>
              <a:rPr lang="en-US" dirty="0" smtClean="0"/>
              <a:t> ad un </a:t>
            </a:r>
            <a:r>
              <a:rPr lang="en-US" dirty="0" err="1" smtClean="0"/>
              <a:t>testo</a:t>
            </a:r>
            <a:r>
              <a:rPr lang="en-US" dirty="0" smtClean="0"/>
              <a:t> </a:t>
            </a:r>
            <a:r>
              <a:rPr lang="en-US" dirty="0" err="1" smtClean="0"/>
              <a:t>scritto</a:t>
            </a:r>
            <a:r>
              <a:rPr lang="en-US" dirty="0" smtClean="0"/>
              <a:t> e non </a:t>
            </a:r>
            <a:r>
              <a:rPr lang="en-US" dirty="0" err="1" smtClean="0"/>
              <a:t>semplicemente</a:t>
            </a:r>
            <a:r>
              <a:rPr lang="en-US" dirty="0" smtClean="0"/>
              <a:t> </a:t>
            </a:r>
            <a:r>
              <a:rPr lang="en-US" dirty="0" err="1" smtClean="0"/>
              <a:t>ascoltato</a:t>
            </a:r>
            <a:r>
              <a:rPr lang="en-US" dirty="0" smtClean="0"/>
              <a:t>. E’ </a:t>
            </a:r>
            <a:r>
              <a:rPr lang="en-US" dirty="0" err="1" smtClean="0"/>
              <a:t>necessario</a:t>
            </a:r>
            <a:r>
              <a:rPr lang="en-US" dirty="0" smtClean="0"/>
              <a:t> </a:t>
            </a:r>
            <a:r>
              <a:rPr lang="en-US" dirty="0" err="1" smtClean="0"/>
              <a:t>quindi</a:t>
            </a:r>
            <a:r>
              <a:rPr lang="en-US" dirty="0" smtClean="0"/>
              <a:t> </a:t>
            </a:r>
            <a:r>
              <a:rPr lang="en-US" dirty="0" err="1" smtClean="0"/>
              <a:t>valutare</a:t>
            </a:r>
            <a:r>
              <a:rPr lang="en-US" dirty="0" smtClean="0"/>
              <a:t> la </a:t>
            </a:r>
            <a:r>
              <a:rPr lang="en-US" dirty="0" err="1" smtClean="0"/>
              <a:t>forza</a:t>
            </a:r>
            <a:r>
              <a:rPr lang="en-US" dirty="0" smtClean="0"/>
              <a:t> </a:t>
            </a:r>
            <a:r>
              <a:rPr lang="en-US" dirty="0" err="1" smtClean="0"/>
              <a:t>degli</a:t>
            </a:r>
            <a:r>
              <a:rPr lang="en-US" dirty="0" smtClean="0"/>
              <a:t> </a:t>
            </a:r>
            <a:r>
              <a:rPr lang="en-US" dirty="0" err="1" smtClean="0"/>
              <a:t>argomenti</a:t>
            </a:r>
            <a:r>
              <a:rPr lang="en-US" dirty="0" smtClean="0"/>
              <a:t> </a:t>
            </a:r>
            <a:r>
              <a:rPr lang="en-US" dirty="0" err="1" smtClean="0"/>
              <a:t>senza</a:t>
            </a:r>
            <a:r>
              <a:rPr lang="en-US" dirty="0" smtClean="0"/>
              <a:t> </a:t>
            </a:r>
            <a:r>
              <a:rPr lang="en-US" dirty="0" err="1" smtClean="0"/>
              <a:t>lasciarsi</a:t>
            </a:r>
            <a:r>
              <a:rPr lang="en-US" dirty="0" smtClean="0"/>
              <a:t> </a:t>
            </a:r>
            <a:r>
              <a:rPr lang="en-US" dirty="0" err="1" smtClean="0"/>
              <a:t>influenzare</a:t>
            </a:r>
            <a:r>
              <a:rPr lang="en-US" dirty="0" smtClean="0"/>
              <a:t> </a:t>
            </a:r>
            <a:r>
              <a:rPr lang="en-US" dirty="0" err="1" smtClean="0"/>
              <a:t>dalla</a:t>
            </a:r>
            <a:r>
              <a:rPr lang="en-US" dirty="0" smtClean="0"/>
              <a:t> </a:t>
            </a:r>
            <a:r>
              <a:rPr lang="en-US" dirty="0" err="1" smtClean="0"/>
              <a:t>capacità</a:t>
            </a:r>
            <a:r>
              <a:rPr lang="en-US" dirty="0" smtClean="0"/>
              <a:t> </a:t>
            </a:r>
            <a:r>
              <a:rPr lang="en-US" dirty="0" err="1" smtClean="0"/>
              <a:t>oratoria</a:t>
            </a:r>
            <a:r>
              <a:rPr lang="en-US" dirty="0" smtClean="0"/>
              <a:t> </a:t>
            </a:r>
            <a:r>
              <a:rPr lang="en-US" dirty="0" err="1" smtClean="0"/>
              <a:t>dello</a:t>
            </a:r>
            <a:r>
              <a:rPr lang="en-US" dirty="0" smtClean="0"/>
              <a:t> speaker.</a:t>
            </a:r>
            <a:endParaRPr lang="en-US" dirty="0"/>
          </a:p>
          <a:p>
            <a:r>
              <a:rPr lang="en-US" dirty="0" smtClean="0"/>
              <a:t>Il </a:t>
            </a:r>
            <a:r>
              <a:rPr lang="en-US" dirty="0" err="1" smtClean="0"/>
              <a:t>contenuto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anche</a:t>
            </a:r>
            <a:r>
              <a:rPr lang="en-US" dirty="0" smtClean="0"/>
              <a:t> </a:t>
            </a:r>
            <a:r>
              <a:rPr lang="en-US" dirty="0" err="1" smtClean="0"/>
              <a:t>riguardare</a:t>
            </a:r>
            <a:r>
              <a:rPr lang="en-US" dirty="0" smtClean="0"/>
              <a:t> la </a:t>
            </a:r>
            <a:r>
              <a:rPr lang="en-US" dirty="0" err="1" smtClean="0"/>
              <a:t>valutazione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confutazione</a:t>
            </a:r>
            <a:r>
              <a:rPr lang="en-US" dirty="0" smtClean="0"/>
              <a:t> e </a:t>
            </a:r>
            <a:r>
              <a:rPr lang="en-US" dirty="0" err="1" smtClean="0"/>
              <a:t>degli</a:t>
            </a:r>
            <a:r>
              <a:rPr lang="en-US" dirty="0" smtClean="0"/>
              <a:t> </a:t>
            </a:r>
            <a:r>
              <a:rPr lang="en-US" dirty="0" err="1" smtClean="0"/>
              <a:t>scontri</a:t>
            </a:r>
            <a:r>
              <a:rPr lang="en-US" dirty="0" smtClean="0"/>
              <a:t>. Questa </a:t>
            </a:r>
            <a:r>
              <a:rPr lang="en-US" dirty="0" err="1" smtClean="0"/>
              <a:t>valutazione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essere</a:t>
            </a:r>
            <a:r>
              <a:rPr lang="en-US" dirty="0" smtClean="0"/>
              <a:t> </a:t>
            </a:r>
            <a:r>
              <a:rPr lang="en-US" dirty="0" err="1" smtClean="0"/>
              <a:t>fatta</a:t>
            </a:r>
            <a:r>
              <a:rPr lang="en-US" dirty="0" smtClean="0"/>
              <a:t> dal </a:t>
            </a:r>
            <a:r>
              <a:rPr lang="en-US" dirty="0" err="1" smtClean="0"/>
              <a:t>punto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vista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“persona </a:t>
            </a:r>
            <a:r>
              <a:rPr lang="en-US" dirty="0" err="1" smtClean="0"/>
              <a:t>ragionevole</a:t>
            </a:r>
            <a:r>
              <a:rPr lang="en-US" dirty="0" smtClean="0"/>
              <a:t>”.</a:t>
            </a:r>
            <a:endParaRPr lang="en-US" dirty="0"/>
          </a:p>
          <a:p>
            <a:r>
              <a:rPr lang="en-US" dirty="0" smtClean="0"/>
              <a:t>Il </a:t>
            </a:r>
            <a:r>
              <a:rPr lang="en-US" dirty="0" err="1" smtClean="0"/>
              <a:t>contenuto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essere</a:t>
            </a:r>
            <a:r>
              <a:rPr lang="en-US" dirty="0" smtClean="0"/>
              <a:t> </a:t>
            </a:r>
            <a:r>
              <a:rPr lang="en-US" dirty="0" err="1" smtClean="0"/>
              <a:t>giudicato</a:t>
            </a:r>
            <a:r>
              <a:rPr lang="en-US" dirty="0" smtClean="0"/>
              <a:t> </a:t>
            </a:r>
            <a:r>
              <a:rPr lang="en-US" dirty="0" err="1" smtClean="0"/>
              <a:t>indipendentemente</a:t>
            </a:r>
            <a:r>
              <a:rPr lang="en-US" dirty="0" smtClean="0"/>
              <a:t> dal </a:t>
            </a:r>
            <a:r>
              <a:rPr lang="en-US" dirty="0" err="1" smtClean="0"/>
              <a:t>fatto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gli</a:t>
            </a:r>
            <a:r>
              <a:rPr lang="en-US" dirty="0" smtClean="0"/>
              <a:t> </a:t>
            </a:r>
            <a:r>
              <a:rPr lang="en-US" dirty="0" err="1" smtClean="0"/>
              <a:t>avversari</a:t>
            </a:r>
            <a:r>
              <a:rPr lang="en-US" dirty="0" smtClean="0"/>
              <a:t> lo </a:t>
            </a:r>
            <a:r>
              <a:rPr lang="en-US" dirty="0" err="1" smtClean="0"/>
              <a:t>abbiano</a:t>
            </a:r>
            <a:r>
              <a:rPr lang="en-US" dirty="0" smtClean="0"/>
              <a:t> </a:t>
            </a:r>
            <a:r>
              <a:rPr lang="en-US" dirty="0" err="1" smtClean="0"/>
              <a:t>smontato</a:t>
            </a:r>
            <a:r>
              <a:rPr lang="en-US" dirty="0" smtClean="0"/>
              <a:t> o </a:t>
            </a:r>
            <a:r>
              <a:rPr lang="en-US" dirty="0" err="1" smtClean="0"/>
              <a:t>meno</a:t>
            </a:r>
            <a:r>
              <a:rPr lang="en-US" dirty="0" smtClean="0"/>
              <a:t>. Se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introduce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argomentazione</a:t>
            </a:r>
            <a:r>
              <a:rPr lang="en-US" dirty="0" smtClean="0"/>
              <a:t> </a:t>
            </a:r>
            <a:r>
              <a:rPr lang="en-US" dirty="0" err="1" smtClean="0"/>
              <a:t>debole</a:t>
            </a:r>
            <a:r>
              <a:rPr lang="en-US" dirty="0" smtClean="0"/>
              <a:t> </a:t>
            </a:r>
            <a:r>
              <a:rPr lang="en-US" dirty="0" err="1" smtClean="0"/>
              <a:t>avrà</a:t>
            </a:r>
            <a:r>
              <a:rPr lang="en-US" dirty="0" smtClean="0"/>
              <a:t> un basso </a:t>
            </a:r>
            <a:r>
              <a:rPr lang="en-US" dirty="0" err="1" smtClean="0"/>
              <a:t>punteggio</a:t>
            </a:r>
            <a:r>
              <a:rPr lang="en-US" dirty="0" smtClean="0"/>
              <a:t> </a:t>
            </a:r>
            <a:r>
              <a:rPr lang="en-US" dirty="0" err="1" smtClean="0"/>
              <a:t>anche</a:t>
            </a:r>
            <a:r>
              <a:rPr lang="en-US" dirty="0" smtClean="0"/>
              <a:t> se non </a:t>
            </a:r>
            <a:r>
              <a:rPr lang="en-US" dirty="0" err="1" smtClean="0"/>
              <a:t>viene</a:t>
            </a:r>
            <a:r>
              <a:rPr lang="en-US" dirty="0" smtClean="0"/>
              <a:t> </a:t>
            </a:r>
            <a:r>
              <a:rPr lang="en-US" dirty="0" err="1" smtClean="0"/>
              <a:t>confutata</a:t>
            </a:r>
            <a:r>
              <a:rPr lang="en-US" dirty="0" smtClean="0"/>
              <a:t>. Ne </a:t>
            </a:r>
            <a:r>
              <a:rPr lang="en-US" dirty="0" err="1" smtClean="0"/>
              <a:t>derivano</a:t>
            </a:r>
            <a:r>
              <a:rPr lang="en-US" dirty="0" smtClean="0"/>
              <a:t> due </a:t>
            </a:r>
            <a:r>
              <a:rPr lang="en-US" dirty="0" err="1" smtClean="0"/>
              <a:t>conseguenze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Contenuto</a:t>
            </a:r>
            <a:r>
              <a:rPr lang="en-US" dirty="0" smtClean="0"/>
              <a:t> –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introduce un </a:t>
            </a:r>
            <a:r>
              <a:rPr lang="en-US" dirty="0" err="1" smtClean="0"/>
              <a:t>argomento</a:t>
            </a:r>
            <a:r>
              <a:rPr lang="en-US" dirty="0" smtClean="0"/>
              <a:t> </a:t>
            </a:r>
            <a:r>
              <a:rPr lang="en-US" dirty="0" err="1" smtClean="0"/>
              <a:t>debole</a:t>
            </a:r>
            <a:r>
              <a:rPr lang="en-US" dirty="0" smtClean="0"/>
              <a:t> la </a:t>
            </a:r>
            <a:r>
              <a:rPr lang="en-US" dirty="0" err="1" smtClean="0"/>
              <a:t>squadra</a:t>
            </a:r>
            <a:r>
              <a:rPr lang="en-US" dirty="0" smtClean="0"/>
              <a:t> </a:t>
            </a:r>
            <a:r>
              <a:rPr lang="en-US" dirty="0" err="1" smtClean="0"/>
              <a:t>avversaria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non </a:t>
            </a:r>
            <a:r>
              <a:rPr lang="en-US" dirty="0" err="1" smtClean="0"/>
              <a:t>confuta</a:t>
            </a:r>
            <a:r>
              <a:rPr lang="en-US" dirty="0" smtClean="0"/>
              <a:t> ha </a:t>
            </a:r>
            <a:r>
              <a:rPr lang="en-US" dirty="0" err="1" smtClean="0"/>
              <a:t>commesso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ingenuità</a:t>
            </a:r>
            <a:r>
              <a:rPr lang="en-US" dirty="0" smtClean="0"/>
              <a:t> </a:t>
            </a:r>
            <a:r>
              <a:rPr lang="en-US" dirty="0" err="1" smtClean="0"/>
              <a:t>ancora</a:t>
            </a:r>
            <a:r>
              <a:rPr lang="en-US" dirty="0" smtClean="0"/>
              <a:t> </a:t>
            </a:r>
            <a:r>
              <a:rPr lang="en-US" dirty="0" err="1" smtClean="0"/>
              <a:t>maggiore</a:t>
            </a:r>
            <a:r>
              <a:rPr lang="en-US" dirty="0" smtClean="0"/>
              <a:t>. In </a:t>
            </a:r>
            <a:r>
              <a:rPr lang="en-US" dirty="0" err="1" smtClean="0"/>
              <a:t>effetti</a:t>
            </a:r>
            <a:r>
              <a:rPr lang="en-US" dirty="0" smtClean="0"/>
              <a:t> </a:t>
            </a:r>
            <a:r>
              <a:rPr lang="en-US" dirty="0" err="1" smtClean="0"/>
              <a:t>hanno</a:t>
            </a:r>
            <a:r>
              <a:rPr lang="en-US" dirty="0" smtClean="0"/>
              <a:t> </a:t>
            </a:r>
            <a:r>
              <a:rPr lang="en-US" dirty="0" err="1" smtClean="0"/>
              <a:t>lasciato</a:t>
            </a:r>
            <a:r>
              <a:rPr lang="en-US" dirty="0" smtClean="0"/>
              <a:t> </a:t>
            </a:r>
            <a:r>
              <a:rPr lang="en-US" dirty="0" err="1" smtClean="0"/>
              <a:t>passare</a:t>
            </a:r>
            <a:r>
              <a:rPr lang="en-US" dirty="0" smtClean="0"/>
              <a:t> un </a:t>
            </a:r>
            <a:r>
              <a:rPr lang="en-US" dirty="0" err="1" smtClean="0"/>
              <a:t>argomento</a:t>
            </a:r>
            <a:r>
              <a:rPr lang="en-US" dirty="0" smtClean="0"/>
              <a:t> </a:t>
            </a:r>
            <a:r>
              <a:rPr lang="en-US" dirty="0" err="1" smtClean="0"/>
              <a:t>debole</a:t>
            </a:r>
            <a:r>
              <a:rPr lang="en-US" dirty="0" smtClean="0"/>
              <a:t>. Questa </a:t>
            </a:r>
            <a:r>
              <a:rPr lang="en-US" dirty="0" err="1" smtClean="0"/>
              <a:t>valutazione</a:t>
            </a:r>
            <a:r>
              <a:rPr lang="en-US" dirty="0" smtClean="0"/>
              <a:t> non è </a:t>
            </a:r>
            <a:r>
              <a:rPr lang="en-US" dirty="0" err="1" smtClean="0"/>
              <a:t>automatica</a:t>
            </a:r>
            <a:r>
              <a:rPr lang="en-US" dirty="0" smtClean="0"/>
              <a:t> ma è </a:t>
            </a:r>
            <a:r>
              <a:rPr lang="en-US" dirty="0" err="1" smtClean="0"/>
              <a:t>vera</a:t>
            </a:r>
            <a:r>
              <a:rPr lang="en-US" dirty="0" smtClean="0"/>
              <a:t> </a:t>
            </a:r>
            <a:r>
              <a:rPr lang="en-US" dirty="0" err="1" smtClean="0"/>
              <a:t>nella</a:t>
            </a:r>
            <a:r>
              <a:rPr lang="en-US" dirty="0" smtClean="0"/>
              <a:t> </a:t>
            </a:r>
            <a:r>
              <a:rPr lang="en-US" dirty="0" err="1" smtClean="0"/>
              <a:t>maggior</a:t>
            </a:r>
            <a:r>
              <a:rPr lang="en-US" dirty="0" smtClean="0"/>
              <a:t> parte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casi</a:t>
            </a:r>
            <a:r>
              <a:rPr lang="en-US" dirty="0" smtClean="0"/>
              <a:t>. </a:t>
            </a:r>
            <a:r>
              <a:rPr lang="en-US" dirty="0" err="1" smtClean="0"/>
              <a:t>Sicuramente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essere</a:t>
            </a:r>
            <a:r>
              <a:rPr lang="en-US" dirty="0" smtClean="0"/>
              <a:t> un </a:t>
            </a:r>
            <a:r>
              <a:rPr lang="en-US" dirty="0" err="1" smtClean="0"/>
              <a:t>punto</a:t>
            </a:r>
            <a:r>
              <a:rPr lang="en-US" dirty="0" smtClean="0"/>
              <a:t> </a:t>
            </a:r>
            <a:r>
              <a:rPr lang="en-US" dirty="0" err="1" smtClean="0"/>
              <a:t>fondamentale</a:t>
            </a:r>
            <a:r>
              <a:rPr lang="en-US" dirty="0" smtClean="0"/>
              <a:t> di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, non un </a:t>
            </a:r>
            <a:r>
              <a:rPr lang="en-US" dirty="0" err="1" smtClean="0"/>
              <a:t>argomento</a:t>
            </a:r>
            <a:r>
              <a:rPr lang="en-US" dirty="0" smtClean="0"/>
              <a:t> </a:t>
            </a:r>
            <a:r>
              <a:rPr lang="en-US" dirty="0" err="1" smtClean="0"/>
              <a:t>minore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team </a:t>
            </a:r>
            <a:r>
              <a:rPr lang="en-US" dirty="0" err="1" smtClean="0"/>
              <a:t>avversario</a:t>
            </a:r>
            <a:r>
              <a:rPr lang="en-US" dirty="0" smtClean="0"/>
              <a:t> decide </a:t>
            </a:r>
            <a:r>
              <a:rPr lang="en-US" dirty="0" err="1" smtClean="0"/>
              <a:t>volontariamente</a:t>
            </a:r>
            <a:r>
              <a:rPr lang="en-US" dirty="0" smtClean="0"/>
              <a:t> di </a:t>
            </a:r>
            <a:r>
              <a:rPr lang="en-US" dirty="0" err="1" smtClean="0"/>
              <a:t>ignorare</a:t>
            </a:r>
            <a:r>
              <a:rPr lang="en-US" dirty="0" smtClean="0"/>
              <a:t> per </a:t>
            </a:r>
            <a:r>
              <a:rPr lang="en-US" dirty="0" err="1" smtClean="0"/>
              <a:t>confutare</a:t>
            </a:r>
            <a:r>
              <a:rPr lang="en-US" dirty="0" smtClean="0"/>
              <a:t> </a:t>
            </a:r>
            <a:r>
              <a:rPr lang="en-US" dirty="0" err="1" smtClean="0"/>
              <a:t>altro</a:t>
            </a:r>
            <a:r>
              <a:rPr lang="en-US" dirty="0" smtClean="0"/>
              <a:t>.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 err="1" smtClean="0"/>
              <a:t>giudici</a:t>
            </a:r>
            <a:r>
              <a:rPr lang="en-US" dirty="0" smtClean="0"/>
              <a:t> </a:t>
            </a:r>
            <a:r>
              <a:rPr lang="en-US" dirty="0" err="1" smtClean="0"/>
              <a:t>devono</a:t>
            </a:r>
            <a:r>
              <a:rPr lang="en-US" dirty="0" smtClean="0"/>
              <a:t> </a:t>
            </a:r>
            <a:r>
              <a:rPr lang="en-US" dirty="0" err="1" smtClean="0"/>
              <a:t>porre</a:t>
            </a:r>
            <a:r>
              <a:rPr lang="en-US" dirty="0" smtClean="0"/>
              <a:t> </a:t>
            </a:r>
            <a:r>
              <a:rPr lang="en-US" dirty="0" err="1" smtClean="0"/>
              <a:t>attenzione</a:t>
            </a:r>
            <a:r>
              <a:rPr lang="en-US" dirty="0" smtClean="0"/>
              <a:t> a non </a:t>
            </a:r>
            <a:r>
              <a:rPr lang="en-US" dirty="0" err="1" smtClean="0"/>
              <a:t>farsi</a:t>
            </a:r>
            <a:r>
              <a:rPr lang="en-US" dirty="0" smtClean="0"/>
              <a:t> </a:t>
            </a:r>
            <a:r>
              <a:rPr lang="en-US" dirty="0" err="1" smtClean="0"/>
              <a:t>influenzare</a:t>
            </a:r>
            <a:r>
              <a:rPr lang="en-US" dirty="0" smtClean="0"/>
              <a:t> </a:t>
            </a:r>
            <a:r>
              <a:rPr lang="en-US" dirty="0" err="1" smtClean="0"/>
              <a:t>dalle</a:t>
            </a:r>
            <a:r>
              <a:rPr lang="en-US" dirty="0" smtClean="0"/>
              <a:t> </a:t>
            </a:r>
            <a:r>
              <a:rPr lang="en-US" dirty="0" err="1" smtClean="0"/>
              <a:t>proprie</a:t>
            </a:r>
            <a:r>
              <a:rPr lang="en-US" dirty="0" smtClean="0"/>
              <a:t> </a:t>
            </a:r>
            <a:r>
              <a:rPr lang="en-US" dirty="0" err="1" smtClean="0"/>
              <a:t>convinzioni</a:t>
            </a:r>
            <a:r>
              <a:rPr lang="en-US" dirty="0" smtClean="0"/>
              <a:t> e </a:t>
            </a:r>
            <a:r>
              <a:rPr lang="en-US" dirty="0" err="1" smtClean="0"/>
              <a:t>dai</a:t>
            </a:r>
            <a:r>
              <a:rPr lang="en-US" dirty="0" smtClean="0"/>
              <a:t> </a:t>
            </a:r>
            <a:r>
              <a:rPr lang="en-US" dirty="0" err="1" smtClean="0"/>
              <a:t>propri</a:t>
            </a:r>
            <a:r>
              <a:rPr lang="en-US" dirty="0" smtClean="0"/>
              <a:t> </a:t>
            </a:r>
            <a:r>
              <a:rPr lang="en-US" dirty="0" err="1" smtClean="0"/>
              <a:t>pregiudizi</a:t>
            </a:r>
            <a:r>
              <a:rPr lang="en-US" dirty="0" smtClean="0"/>
              <a:t>, </a:t>
            </a:r>
            <a:r>
              <a:rPr lang="en-US" dirty="0" err="1" smtClean="0"/>
              <a:t>nè</a:t>
            </a:r>
            <a:r>
              <a:rPr lang="en-US" dirty="0" smtClean="0"/>
              <a:t> dal </a:t>
            </a:r>
            <a:r>
              <a:rPr lang="en-US" dirty="0" err="1" smtClean="0"/>
              <a:t>loro</a:t>
            </a:r>
            <a:r>
              <a:rPr lang="en-US" dirty="0" smtClean="0"/>
              <a:t> </a:t>
            </a:r>
            <a:r>
              <a:rPr lang="en-US" dirty="0" err="1" smtClean="0"/>
              <a:t>sapere</a:t>
            </a:r>
            <a:r>
              <a:rPr lang="en-US" dirty="0" smtClean="0"/>
              <a:t> </a:t>
            </a:r>
            <a:r>
              <a:rPr lang="en-US" dirty="0" err="1" smtClean="0"/>
              <a:t>specialistico</a:t>
            </a:r>
            <a:r>
              <a:rPr lang="en-US" dirty="0" smtClean="0"/>
              <a:t>. Ad </a:t>
            </a:r>
            <a:r>
              <a:rPr lang="en-US" dirty="0" err="1" smtClean="0"/>
              <a:t>esempio</a:t>
            </a:r>
            <a:r>
              <a:rPr lang="en-US" dirty="0" smtClean="0"/>
              <a:t> un </a:t>
            </a:r>
            <a:r>
              <a:rPr lang="en-US" dirty="0" err="1" smtClean="0"/>
              <a:t>giudice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fosse </a:t>
            </a:r>
            <a:r>
              <a:rPr lang="en-US" dirty="0" err="1" smtClean="0"/>
              <a:t>avvocato</a:t>
            </a:r>
            <a:r>
              <a:rPr lang="en-US" dirty="0" smtClean="0"/>
              <a:t> non </a:t>
            </a:r>
            <a:r>
              <a:rPr lang="en-US" dirty="0" err="1" smtClean="0"/>
              <a:t>dovrebbe</a:t>
            </a:r>
            <a:r>
              <a:rPr lang="en-US" dirty="0" smtClean="0"/>
              <a:t> dare un basso </a:t>
            </a:r>
            <a:r>
              <a:rPr lang="en-US" dirty="0" err="1" smtClean="0"/>
              <a:t>punteggio</a:t>
            </a:r>
            <a:r>
              <a:rPr lang="en-US" dirty="0" smtClean="0"/>
              <a:t> </a:t>
            </a:r>
            <a:r>
              <a:rPr lang="en-US" dirty="0" err="1" smtClean="0"/>
              <a:t>qualora</a:t>
            </a:r>
            <a:r>
              <a:rPr lang="en-US" dirty="0" smtClean="0"/>
              <a:t> </a:t>
            </a:r>
            <a:r>
              <a:rPr lang="en-US" dirty="0" err="1" smtClean="0"/>
              <a:t>sapesse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un </a:t>
            </a:r>
            <a:r>
              <a:rPr lang="en-US" dirty="0" err="1" smtClean="0"/>
              <a:t>argomento</a:t>
            </a:r>
            <a:r>
              <a:rPr lang="en-US" dirty="0" smtClean="0"/>
              <a:t> è </a:t>
            </a:r>
            <a:r>
              <a:rPr lang="en-US" dirty="0" err="1" smtClean="0"/>
              <a:t>stato</a:t>
            </a:r>
            <a:r>
              <a:rPr lang="en-US" dirty="0" smtClean="0"/>
              <a:t> </a:t>
            </a:r>
            <a:r>
              <a:rPr lang="en-US" dirty="0" err="1" smtClean="0"/>
              <a:t>appena</a:t>
            </a:r>
            <a:r>
              <a:rPr lang="en-US" dirty="0" smtClean="0"/>
              <a:t> </a:t>
            </a:r>
            <a:r>
              <a:rPr lang="en-US" dirty="0" err="1" smtClean="0"/>
              <a:t>invalidato</a:t>
            </a:r>
            <a:r>
              <a:rPr lang="en-US" dirty="0" smtClean="0"/>
              <a:t> da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sentenza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Corte </a:t>
            </a:r>
            <a:r>
              <a:rPr lang="en-US" dirty="0" err="1" smtClean="0"/>
              <a:t>Internazionale</a:t>
            </a:r>
            <a:r>
              <a:rPr lang="en-US" dirty="0" smtClean="0"/>
              <a:t> di </a:t>
            </a:r>
            <a:r>
              <a:rPr lang="en-US" dirty="0" err="1" smtClean="0"/>
              <a:t>Giustizia</a:t>
            </a:r>
            <a:r>
              <a:rPr lang="en-US" dirty="0" smtClean="0"/>
              <a:t>, a </a:t>
            </a:r>
            <a:r>
              <a:rPr lang="en-US" dirty="0" err="1" smtClean="0"/>
              <a:t>meno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non </a:t>
            </a:r>
            <a:r>
              <a:rPr lang="en-US" dirty="0" err="1" smtClean="0"/>
              <a:t>sia</a:t>
            </a:r>
            <a:r>
              <a:rPr lang="en-US" dirty="0" smtClean="0"/>
              <a:t> un </a:t>
            </a:r>
            <a:r>
              <a:rPr lang="en-US" dirty="0" err="1" smtClean="0"/>
              <a:t>tema</a:t>
            </a:r>
            <a:r>
              <a:rPr lang="en-US" dirty="0" smtClean="0"/>
              <a:t> di </a:t>
            </a:r>
            <a:r>
              <a:rPr lang="en-US" dirty="0" err="1" smtClean="0"/>
              <a:t>estrema</a:t>
            </a:r>
            <a:r>
              <a:rPr lang="en-US" dirty="0" smtClean="0"/>
              <a:t> </a:t>
            </a:r>
            <a:r>
              <a:rPr lang="en-US" dirty="0" err="1" smtClean="0"/>
              <a:t>rilevanza</a:t>
            </a:r>
            <a:r>
              <a:rPr lang="en-US" dirty="0" smtClean="0"/>
              <a:t> e </a:t>
            </a:r>
            <a:r>
              <a:rPr lang="en-US" dirty="0" err="1" smtClean="0"/>
              <a:t>dominio</a:t>
            </a:r>
            <a:r>
              <a:rPr lang="en-US" dirty="0" smtClean="0"/>
              <a:t> </a:t>
            </a:r>
            <a:r>
              <a:rPr lang="en-US" dirty="0" err="1" smtClean="0"/>
              <a:t>pubblico</a:t>
            </a:r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33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Stile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Il termine è forse fuorviante. I giudici non devono cercare i </a:t>
            </a:r>
            <a:r>
              <a:rPr lang="it-IT" dirty="0" err="1" smtClean="0"/>
              <a:t>debater</a:t>
            </a:r>
            <a:r>
              <a:rPr lang="it-IT" dirty="0" smtClean="0"/>
              <a:t> “</a:t>
            </a:r>
            <a:r>
              <a:rPr lang="it-IT" dirty="0" err="1" smtClean="0"/>
              <a:t>stilosi</a:t>
            </a:r>
            <a:r>
              <a:rPr lang="it-IT" dirty="0" smtClean="0"/>
              <a:t>”, ma giudicare lo stile degli speaker</a:t>
            </a:r>
            <a:endParaRPr lang="it-IT" dirty="0"/>
          </a:p>
          <a:p>
            <a:r>
              <a:rPr lang="it-IT" dirty="0" smtClean="0"/>
              <a:t>Lo stile riguarda il modo in cui gli speaker parlano. Si può parlare in molti modi, con accenti strani o usando termini ricercati. Non bisogna guardare alla stranezza ma al modo in cui gli argomenti vengono presentati </a:t>
            </a:r>
          </a:p>
          <a:p>
            <a:r>
              <a:rPr lang="it-IT" dirty="0" smtClean="0"/>
              <a:t>Di sicuro il modo di fare di uno speaker potrebbe smettere di essere espressione della nazionalità e del modo di dibattere di quella nazione, e diventare molto irritante per tutti. Ad esempio non bisogna parlare troppo veloce, anche se in alcune nazioni la velocità potrebbe essere più alta. Bisogna essere tolleranti e intervenire solo se uno speaker va oltre quello che chiunque potrebbe accettare.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Strategia</a:t>
            </a:r>
            <a:r>
              <a:rPr lang="en-US" dirty="0" smtClean="0"/>
              <a:t> –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strategia merita dell’attenzione</a:t>
            </a:r>
          </a:p>
          <a:p>
            <a:r>
              <a:rPr lang="it-IT" dirty="0" smtClean="0"/>
              <a:t>La strategia riguarda due concetti fondamentali:</a:t>
            </a:r>
          </a:p>
          <a:p>
            <a:pPr>
              <a:buNone/>
            </a:pPr>
            <a:r>
              <a:rPr lang="it-IT" dirty="0" smtClean="0"/>
              <a:t>1. La struttura e la distribuzione dei tempi del discorso</a:t>
            </a:r>
          </a:p>
          <a:p>
            <a:pPr>
              <a:buNone/>
            </a:pPr>
            <a:r>
              <a:rPr lang="it-IT" dirty="0" smtClean="0"/>
              <a:t>2. La comprensione da parte dello speaker del punto nodale del </a:t>
            </a:r>
            <a:r>
              <a:rPr lang="it-IT" dirty="0" err="1" smtClean="0"/>
              <a:t>debate</a:t>
            </a:r>
            <a:r>
              <a:rPr lang="it-IT" dirty="0" smtClean="0"/>
              <a:t>. </a:t>
            </a:r>
            <a:endParaRPr lang="it-IT" dirty="0"/>
          </a:p>
          <a:p>
            <a:r>
              <a:rPr lang="it-IT" dirty="0" smtClean="0"/>
              <a:t>Questi due argomenti sono così importanti da dover essere considerati separatamente dal resto. </a:t>
            </a:r>
            <a:endParaRPr lang="it-IT" dirty="0"/>
          </a:p>
          <a:p>
            <a:endParaRPr lang="en-US" dirty="0" err="1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36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83488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Strategia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2</a:t>
            </a:r>
            <a:br>
              <a:rPr lang="en-US" dirty="0" smtClean="0"/>
            </a:br>
            <a:r>
              <a:rPr lang="en-US" dirty="0" err="1" smtClean="0"/>
              <a:t>Struttura</a:t>
            </a:r>
            <a:r>
              <a:rPr lang="en-US" dirty="0" smtClean="0"/>
              <a:t> e </a:t>
            </a:r>
            <a:r>
              <a:rPr lang="en-US" dirty="0" err="1" smtClean="0"/>
              <a:t>scelta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tempi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50" y="1949824"/>
            <a:ext cx="7939601" cy="456144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Per </a:t>
            </a:r>
            <a:r>
              <a:rPr lang="en-US" dirty="0" err="1" smtClean="0"/>
              <a:t>quanto</a:t>
            </a:r>
            <a:r>
              <a:rPr lang="en-US" dirty="0" smtClean="0"/>
              <a:t> </a:t>
            </a:r>
            <a:r>
              <a:rPr lang="en-US" dirty="0" err="1" smtClean="0"/>
              <a:t>riguarda</a:t>
            </a:r>
            <a:r>
              <a:rPr lang="en-US" dirty="0" smtClean="0"/>
              <a:t> la </a:t>
            </a:r>
            <a:r>
              <a:rPr lang="en-US" dirty="0" err="1" smtClean="0"/>
              <a:t>scelta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tempi, </a:t>
            </a:r>
            <a:r>
              <a:rPr lang="en-US" dirty="0" err="1" smtClean="0"/>
              <a:t>uno</a:t>
            </a:r>
            <a:r>
              <a:rPr lang="en-US" dirty="0" smtClean="0"/>
              <a:t> speaker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parlasse</a:t>
            </a:r>
            <a:r>
              <a:rPr lang="en-US" dirty="0" smtClean="0"/>
              <a:t> per 9 </a:t>
            </a:r>
            <a:r>
              <a:rPr lang="en-US" dirty="0" err="1" smtClean="0"/>
              <a:t>minuti</a:t>
            </a:r>
            <a:r>
              <a:rPr lang="en-US" dirty="0" smtClean="0"/>
              <a:t> </a:t>
            </a:r>
            <a:r>
              <a:rPr lang="en-US" dirty="0" err="1" smtClean="0"/>
              <a:t>meriterebbe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penalità</a:t>
            </a:r>
            <a:r>
              <a:rPr lang="en-US" dirty="0" smtClean="0"/>
              <a:t>. </a:t>
            </a:r>
            <a:r>
              <a:rPr lang="en-US" dirty="0" err="1" smtClean="0"/>
              <a:t>Allo</a:t>
            </a:r>
            <a:r>
              <a:rPr lang="en-US" dirty="0" smtClean="0"/>
              <a:t> </a:t>
            </a:r>
            <a:r>
              <a:rPr lang="en-US" dirty="0" err="1" smtClean="0"/>
              <a:t>stesso</a:t>
            </a:r>
            <a:r>
              <a:rPr lang="en-US" dirty="0" smtClean="0"/>
              <a:t> </a:t>
            </a:r>
            <a:r>
              <a:rPr lang="en-US" dirty="0" err="1" smtClean="0"/>
              <a:t>modo</a:t>
            </a:r>
            <a:r>
              <a:rPr lang="en-US" dirty="0" smtClean="0"/>
              <a:t> </a:t>
            </a:r>
            <a:r>
              <a:rPr lang="en-US" dirty="0" err="1" smtClean="0"/>
              <a:t>uno</a:t>
            </a:r>
            <a:r>
              <a:rPr lang="en-US" dirty="0" smtClean="0"/>
              <a:t> speaker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parlasse</a:t>
            </a:r>
            <a:r>
              <a:rPr lang="en-US" dirty="0" smtClean="0"/>
              <a:t> per 7 </a:t>
            </a:r>
            <a:r>
              <a:rPr lang="en-US" dirty="0" err="1" smtClean="0"/>
              <a:t>minuti</a:t>
            </a:r>
            <a:r>
              <a:rPr lang="en-US" dirty="0" smtClean="0"/>
              <a:t> </a:t>
            </a:r>
            <a:r>
              <a:rPr lang="en-US" dirty="0" err="1" smtClean="0"/>
              <a:t>meritebbe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simile </a:t>
            </a:r>
            <a:r>
              <a:rPr lang="en-US" dirty="0" err="1" smtClean="0"/>
              <a:t>penalità</a:t>
            </a:r>
            <a:r>
              <a:rPr lang="en-US" dirty="0" smtClean="0"/>
              <a:t>. La </a:t>
            </a:r>
            <a:r>
              <a:rPr lang="en-US" dirty="0" err="1" smtClean="0"/>
              <a:t>temporizzazione</a:t>
            </a:r>
            <a:r>
              <a:rPr lang="en-US" dirty="0" smtClean="0"/>
              <a:t> non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comunque</a:t>
            </a:r>
            <a:r>
              <a:rPr lang="en-US" dirty="0" smtClean="0"/>
              <a:t> </a:t>
            </a:r>
            <a:r>
              <a:rPr lang="en-US" dirty="0" err="1" smtClean="0"/>
              <a:t>l’unico</a:t>
            </a:r>
            <a:r>
              <a:rPr lang="en-US" dirty="0" smtClean="0"/>
              <a:t> </a:t>
            </a:r>
            <a:r>
              <a:rPr lang="en-US" dirty="0" err="1" smtClean="0"/>
              <a:t>aspetto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strategia</a:t>
            </a:r>
            <a:r>
              <a:rPr lang="en-US" dirty="0" smtClean="0"/>
              <a:t>. Uno speaker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vada</a:t>
            </a:r>
            <a:r>
              <a:rPr lang="en-US" dirty="0" smtClean="0"/>
              <a:t> </a:t>
            </a:r>
            <a:r>
              <a:rPr lang="en-US" dirty="0" err="1" smtClean="0"/>
              <a:t>oltre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tempo </a:t>
            </a:r>
            <a:r>
              <a:rPr lang="en-US" dirty="0" err="1" smtClean="0"/>
              <a:t>massimo</a:t>
            </a:r>
            <a:r>
              <a:rPr lang="en-US" dirty="0" smtClean="0"/>
              <a:t>, ma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abbia</a:t>
            </a:r>
            <a:r>
              <a:rPr lang="en-US" dirty="0" smtClean="0"/>
              <a:t> </a:t>
            </a:r>
            <a:r>
              <a:rPr lang="en-US" dirty="0" err="1" smtClean="0"/>
              <a:t>comunque</a:t>
            </a:r>
            <a:r>
              <a:rPr lang="en-US" dirty="0" smtClean="0"/>
              <a:t> </a:t>
            </a:r>
            <a:r>
              <a:rPr lang="en-US" dirty="0" err="1" smtClean="0"/>
              <a:t>utilizzato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buona</a:t>
            </a:r>
            <a:r>
              <a:rPr lang="en-US" dirty="0" smtClean="0"/>
              <a:t> </a:t>
            </a:r>
            <a:r>
              <a:rPr lang="en-US" dirty="0" err="1" smtClean="0"/>
              <a:t>strategia</a:t>
            </a:r>
            <a:r>
              <a:rPr lang="en-US" dirty="0" smtClean="0"/>
              <a:t> per </a:t>
            </a:r>
            <a:r>
              <a:rPr lang="en-US" dirty="0" err="1" smtClean="0"/>
              <a:t>tutto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resto</a:t>
            </a:r>
            <a:r>
              <a:rPr lang="en-US" dirty="0" smtClean="0"/>
              <a:t> del </a:t>
            </a:r>
            <a:r>
              <a:rPr lang="en-US" dirty="0" err="1" smtClean="0"/>
              <a:t>discorso</a:t>
            </a:r>
            <a:r>
              <a:rPr lang="en-US" dirty="0" smtClean="0"/>
              <a:t> </a:t>
            </a:r>
            <a:r>
              <a:rPr lang="en-US" dirty="0" err="1" smtClean="0"/>
              <a:t>può</a:t>
            </a:r>
            <a:r>
              <a:rPr lang="en-US" dirty="0" smtClean="0"/>
              <a:t> </a:t>
            </a:r>
            <a:r>
              <a:rPr lang="en-US" dirty="0" err="1" smtClean="0"/>
              <a:t>comunque</a:t>
            </a:r>
            <a:r>
              <a:rPr lang="en-US" dirty="0" smtClean="0"/>
              <a:t> </a:t>
            </a:r>
            <a:r>
              <a:rPr lang="en-US" dirty="0" err="1" smtClean="0"/>
              <a:t>conseguire</a:t>
            </a:r>
            <a:r>
              <a:rPr lang="en-US" dirty="0" smtClean="0"/>
              <a:t> un </a:t>
            </a:r>
            <a:r>
              <a:rPr lang="en-US" dirty="0" err="1" smtClean="0"/>
              <a:t>punteggio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Secondariamente</a:t>
            </a:r>
            <a:r>
              <a:rPr lang="en-US" dirty="0" smtClean="0"/>
              <a:t> </a:t>
            </a:r>
            <a:r>
              <a:rPr lang="en-US" dirty="0" err="1" smtClean="0"/>
              <a:t>uno</a:t>
            </a:r>
            <a:r>
              <a:rPr lang="en-US" dirty="0" smtClean="0"/>
              <a:t> speaker </a:t>
            </a:r>
            <a:r>
              <a:rPr lang="en-US" dirty="0" err="1" smtClean="0"/>
              <a:t>deve</a:t>
            </a:r>
            <a:r>
              <a:rPr lang="en-US" dirty="0" smtClean="0"/>
              <a:t> dare </a:t>
            </a:r>
            <a:r>
              <a:rPr lang="en-US" dirty="0" err="1" smtClean="0"/>
              <a:t>priorità</a:t>
            </a:r>
            <a:r>
              <a:rPr lang="en-US" dirty="0" smtClean="0"/>
              <a:t> </a:t>
            </a:r>
            <a:r>
              <a:rPr lang="en-US" dirty="0" err="1" smtClean="0"/>
              <a:t>ai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fondamentali</a:t>
            </a:r>
            <a:r>
              <a:rPr lang="en-US" dirty="0" smtClean="0"/>
              <a:t> del debate e </a:t>
            </a:r>
            <a:r>
              <a:rPr lang="en-US" dirty="0" err="1" smtClean="0"/>
              <a:t>lasciare</a:t>
            </a:r>
            <a:r>
              <a:rPr lang="en-US" dirty="0" smtClean="0"/>
              <a:t> </a:t>
            </a:r>
            <a:r>
              <a:rPr lang="en-US" dirty="0" err="1" smtClean="0"/>
              <a:t>quelli</a:t>
            </a:r>
            <a:r>
              <a:rPr lang="en-US" dirty="0" smtClean="0"/>
              <a:t> </a:t>
            </a:r>
            <a:r>
              <a:rPr lang="en-US" dirty="0" err="1" smtClean="0"/>
              <a:t>secondari</a:t>
            </a:r>
            <a:r>
              <a:rPr lang="en-US" dirty="0" smtClean="0"/>
              <a:t> </a:t>
            </a:r>
            <a:r>
              <a:rPr lang="en-US" dirty="0" err="1" smtClean="0"/>
              <a:t>alla</a:t>
            </a:r>
            <a:r>
              <a:rPr lang="en-US" dirty="0" smtClean="0"/>
              <a:t> fine. Per </a:t>
            </a:r>
            <a:r>
              <a:rPr lang="en-US" dirty="0" err="1" smtClean="0"/>
              <a:t>esempio</a:t>
            </a:r>
            <a:r>
              <a:rPr lang="en-US" dirty="0" smtClean="0"/>
              <a:t>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sempre</a:t>
            </a:r>
            <a:r>
              <a:rPr lang="en-US" dirty="0" smtClean="0"/>
              <a:t> </a:t>
            </a:r>
            <a:r>
              <a:rPr lang="en-US" dirty="0" err="1" smtClean="0"/>
              <a:t>meglio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uno</a:t>
            </a:r>
            <a:r>
              <a:rPr lang="en-US" dirty="0" smtClean="0"/>
              <a:t> speaker </a:t>
            </a:r>
            <a:r>
              <a:rPr lang="en-US" dirty="0" err="1" smtClean="0"/>
              <a:t>parta</a:t>
            </a:r>
            <a:r>
              <a:rPr lang="en-US" dirty="0" smtClean="0"/>
              <a:t> </a:t>
            </a:r>
            <a:r>
              <a:rPr lang="en-US" dirty="0" err="1" smtClean="0"/>
              <a:t>dalla</a:t>
            </a:r>
            <a:r>
              <a:rPr lang="en-US" dirty="0" smtClean="0"/>
              <a:t> </a:t>
            </a:r>
            <a:r>
              <a:rPr lang="en-US" dirty="0" err="1" smtClean="0"/>
              <a:t>confutazione</a:t>
            </a:r>
            <a:r>
              <a:rPr lang="en-US" dirty="0" smtClean="0"/>
              <a:t> per poi </a:t>
            </a:r>
            <a:r>
              <a:rPr lang="en-US" dirty="0" err="1" smtClean="0"/>
              <a:t>passare</a:t>
            </a:r>
            <a:r>
              <a:rPr lang="en-US" dirty="0" smtClean="0"/>
              <a:t> </a:t>
            </a:r>
            <a:r>
              <a:rPr lang="en-US" dirty="0" err="1" smtClean="0"/>
              <a:t>ai</a:t>
            </a:r>
            <a:r>
              <a:rPr lang="en-US" dirty="0" smtClean="0"/>
              <a:t> </a:t>
            </a:r>
            <a:r>
              <a:rPr lang="en-US" dirty="0" err="1" smtClean="0"/>
              <a:t>suoi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analitici</a:t>
            </a:r>
            <a:r>
              <a:rPr lang="en-US" dirty="0" smtClean="0"/>
              <a:t> </a:t>
            </a:r>
            <a:r>
              <a:rPr lang="en-US" dirty="0" err="1" smtClean="0"/>
              <a:t>successivamente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Lo speaker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inoltre</a:t>
            </a:r>
            <a:r>
              <a:rPr lang="en-US" dirty="0" smtClean="0"/>
              <a:t> </a:t>
            </a:r>
            <a:r>
              <a:rPr lang="en-US" dirty="0" err="1" smtClean="0"/>
              <a:t>dedicare</a:t>
            </a:r>
            <a:r>
              <a:rPr lang="en-US" dirty="0" smtClean="0"/>
              <a:t> </a:t>
            </a:r>
            <a:r>
              <a:rPr lang="en-US" dirty="0" err="1" smtClean="0"/>
              <a:t>più</a:t>
            </a:r>
            <a:r>
              <a:rPr lang="en-US" dirty="0" smtClean="0"/>
              <a:t> tempo </a:t>
            </a:r>
            <a:r>
              <a:rPr lang="en-US" dirty="0" err="1" smtClean="0"/>
              <a:t>ai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importanti</a:t>
            </a:r>
            <a:r>
              <a:rPr lang="en-US" dirty="0" smtClean="0"/>
              <a:t>. Se un </a:t>
            </a:r>
            <a:r>
              <a:rPr lang="en-US" dirty="0" err="1" smtClean="0"/>
              <a:t>punto</a:t>
            </a:r>
            <a:r>
              <a:rPr lang="en-US" dirty="0" smtClean="0"/>
              <a:t> </a:t>
            </a:r>
            <a:r>
              <a:rPr lang="en-US" dirty="0" err="1" smtClean="0"/>
              <a:t>definisce</a:t>
            </a:r>
            <a:r>
              <a:rPr lang="en-US" dirty="0" smtClean="0"/>
              <a:t> </a:t>
            </a:r>
            <a:r>
              <a:rPr lang="en-US" dirty="0" err="1" smtClean="0"/>
              <a:t>tutte</a:t>
            </a:r>
            <a:r>
              <a:rPr lang="en-US" dirty="0" smtClean="0"/>
              <a:t> le </a:t>
            </a:r>
            <a:r>
              <a:rPr lang="en-US" dirty="0" err="1" smtClean="0"/>
              <a:t>argomentazione</a:t>
            </a:r>
            <a:r>
              <a:rPr lang="en-US" dirty="0" smtClean="0"/>
              <a:t> di </a:t>
            </a:r>
            <a:r>
              <a:rPr lang="en-US" dirty="0" err="1" smtClean="0"/>
              <a:t>una</a:t>
            </a:r>
            <a:r>
              <a:rPr lang="en-US" dirty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avere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quantità</a:t>
            </a:r>
            <a:r>
              <a:rPr lang="en-US" dirty="0" smtClean="0"/>
              <a:t> di tempo </a:t>
            </a:r>
            <a:r>
              <a:rPr lang="en-US" dirty="0" err="1" smtClean="0"/>
              <a:t>sufficiente</a:t>
            </a:r>
            <a:r>
              <a:rPr lang="en-US" dirty="0" smtClean="0"/>
              <a:t> </a:t>
            </a:r>
            <a:r>
              <a:rPr lang="en-US" dirty="0" err="1" smtClean="0"/>
              <a:t>affinchè</a:t>
            </a:r>
            <a:r>
              <a:rPr lang="en-US" dirty="0" smtClean="0"/>
              <a:t> </a:t>
            </a:r>
            <a:r>
              <a:rPr lang="en-US" dirty="0" err="1" smtClean="0"/>
              <a:t>venga</a:t>
            </a:r>
            <a:r>
              <a:rPr lang="en-US" dirty="0" smtClean="0"/>
              <a:t> </a:t>
            </a:r>
            <a:r>
              <a:rPr lang="en-US" dirty="0" err="1" smtClean="0"/>
              <a:t>sviluppato</a:t>
            </a:r>
            <a:r>
              <a:rPr lang="en-US" dirty="0" smtClean="0"/>
              <a:t> </a:t>
            </a:r>
            <a:r>
              <a:rPr lang="en-US" dirty="0" err="1" smtClean="0"/>
              <a:t>completamente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24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Strategia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3</a:t>
            </a:r>
            <a:br>
              <a:rPr lang="en-US" dirty="0" smtClean="0"/>
            </a:br>
            <a:r>
              <a:rPr lang="en-US" dirty="0" err="1" smtClean="0"/>
              <a:t>Comprensione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focali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Strettamente</a:t>
            </a:r>
            <a:r>
              <a:rPr lang="en-US" dirty="0" smtClean="0"/>
              <a:t> </a:t>
            </a:r>
            <a:r>
              <a:rPr lang="en-US" dirty="0" err="1" smtClean="0"/>
              <a:t>correlato</a:t>
            </a:r>
            <a:r>
              <a:rPr lang="en-US" dirty="0" smtClean="0"/>
              <a:t> </a:t>
            </a:r>
            <a:r>
              <a:rPr lang="en-US" dirty="0" err="1" smtClean="0"/>
              <a:t>all’ultimo</a:t>
            </a:r>
            <a:r>
              <a:rPr lang="en-US" dirty="0" smtClean="0"/>
              <a:t> </a:t>
            </a:r>
            <a:r>
              <a:rPr lang="en-US" dirty="0" err="1" smtClean="0"/>
              <a:t>punto</a:t>
            </a:r>
            <a:r>
              <a:rPr lang="en-US" dirty="0" smtClean="0"/>
              <a:t>  è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fatto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un debater </a:t>
            </a:r>
            <a:r>
              <a:rPr lang="en-US" dirty="0" err="1" smtClean="0"/>
              <a:t>riconosca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di </a:t>
            </a:r>
            <a:r>
              <a:rPr lang="en-US" dirty="0" err="1" smtClean="0"/>
              <a:t>maggior</a:t>
            </a:r>
            <a:r>
              <a:rPr lang="en-US" dirty="0" smtClean="0"/>
              <a:t> </a:t>
            </a:r>
            <a:r>
              <a:rPr lang="en-US" dirty="0" err="1" smtClean="0"/>
              <a:t>interesse</a:t>
            </a:r>
            <a:r>
              <a:rPr lang="en-US" dirty="0" smtClean="0"/>
              <a:t> del debate. </a:t>
            </a:r>
            <a:r>
              <a:rPr lang="en-US" dirty="0" err="1" smtClean="0"/>
              <a:t>Nella</a:t>
            </a:r>
            <a:r>
              <a:rPr lang="en-US" dirty="0" smtClean="0"/>
              <a:t> </a:t>
            </a:r>
            <a:r>
              <a:rPr lang="en-US" dirty="0" err="1" smtClean="0"/>
              <a:t>confutazione</a:t>
            </a:r>
            <a:r>
              <a:rPr lang="en-US" dirty="0" smtClean="0"/>
              <a:t>, ad </a:t>
            </a:r>
            <a:r>
              <a:rPr lang="en-US" dirty="0" err="1" smtClean="0"/>
              <a:t>esempio</a:t>
            </a:r>
            <a:r>
              <a:rPr lang="en-US" dirty="0" smtClean="0"/>
              <a:t>, è </a:t>
            </a:r>
            <a:r>
              <a:rPr lang="en-US" dirty="0" err="1" smtClean="0"/>
              <a:t>uno</a:t>
            </a:r>
            <a:r>
              <a:rPr lang="en-US" dirty="0" smtClean="0"/>
              <a:t> </a:t>
            </a:r>
            <a:r>
              <a:rPr lang="en-US" dirty="0" err="1" smtClean="0"/>
              <a:t>spreco</a:t>
            </a:r>
            <a:r>
              <a:rPr lang="en-US" dirty="0" smtClean="0"/>
              <a:t> di tempo </a:t>
            </a:r>
            <a:r>
              <a:rPr lang="en-US" dirty="0" err="1" smtClean="0"/>
              <a:t>rispondere</a:t>
            </a:r>
            <a:r>
              <a:rPr lang="en-US" dirty="0" smtClean="0"/>
              <a:t> a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futili</a:t>
            </a:r>
            <a:r>
              <a:rPr lang="en-US" dirty="0" smtClean="0"/>
              <a:t> se </a:t>
            </a:r>
            <a:r>
              <a:rPr lang="en-US" dirty="0" err="1" smtClean="0"/>
              <a:t>quelli</a:t>
            </a:r>
            <a:r>
              <a:rPr lang="en-US" dirty="0" smtClean="0"/>
              <a:t> </a:t>
            </a:r>
            <a:r>
              <a:rPr lang="en-US" dirty="0" err="1" smtClean="0"/>
              <a:t>importanti</a:t>
            </a:r>
            <a:r>
              <a:rPr lang="en-US" dirty="0" smtClean="0"/>
              <a:t> non </a:t>
            </a:r>
            <a:r>
              <a:rPr lang="en-US" dirty="0" err="1" smtClean="0"/>
              <a:t>ricevono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risposta</a:t>
            </a:r>
            <a:r>
              <a:rPr lang="en-US" dirty="0" smtClean="0"/>
              <a:t>.</a:t>
            </a:r>
          </a:p>
          <a:p>
            <a:r>
              <a:rPr lang="en-US" dirty="0" smtClean="0"/>
              <a:t>E’ molto </a:t>
            </a:r>
            <a:r>
              <a:rPr lang="en-US" dirty="0" err="1" smtClean="0"/>
              <a:t>importante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giudici</a:t>
            </a:r>
            <a:r>
              <a:rPr lang="en-US" dirty="0" smtClean="0"/>
              <a:t> </a:t>
            </a:r>
            <a:r>
              <a:rPr lang="en-US" dirty="0" err="1" smtClean="0"/>
              <a:t>riconoscano</a:t>
            </a:r>
            <a:r>
              <a:rPr lang="en-US" dirty="0" smtClean="0"/>
              <a:t> la </a:t>
            </a:r>
            <a:r>
              <a:rPr lang="en-US" dirty="0" err="1" smtClean="0"/>
              <a:t>differenza</a:t>
            </a:r>
            <a:r>
              <a:rPr lang="en-US" dirty="0" smtClean="0"/>
              <a:t> </a:t>
            </a:r>
            <a:r>
              <a:rPr lang="en-US" dirty="0" err="1" smtClean="0"/>
              <a:t>tra</a:t>
            </a:r>
            <a:r>
              <a:rPr lang="en-US" dirty="0" smtClean="0"/>
              <a:t> </a:t>
            </a:r>
            <a:r>
              <a:rPr lang="en-US" dirty="0" err="1" smtClean="0"/>
              <a:t>contenuto</a:t>
            </a:r>
            <a:r>
              <a:rPr lang="en-US" dirty="0" smtClean="0"/>
              <a:t> e </a:t>
            </a:r>
            <a:r>
              <a:rPr lang="en-US" dirty="0" err="1" smtClean="0"/>
              <a:t>strategia</a:t>
            </a:r>
            <a:r>
              <a:rPr lang="en-US" dirty="0" smtClean="0"/>
              <a:t>. Si </a:t>
            </a:r>
            <a:r>
              <a:rPr lang="en-US" dirty="0" err="1" smtClean="0"/>
              <a:t>immagini</a:t>
            </a:r>
            <a:r>
              <a:rPr lang="en-US" dirty="0" smtClean="0"/>
              <a:t> un debate dove </a:t>
            </a:r>
            <a:r>
              <a:rPr lang="en-US" dirty="0" err="1" smtClean="0"/>
              <a:t>uno</a:t>
            </a:r>
            <a:r>
              <a:rPr lang="en-US" dirty="0" smtClean="0"/>
              <a:t> speaker </a:t>
            </a:r>
            <a:r>
              <a:rPr lang="en-US" dirty="0" err="1" smtClean="0"/>
              <a:t>ribatte</a:t>
            </a:r>
            <a:r>
              <a:rPr lang="en-US" dirty="0" smtClean="0"/>
              <a:t> ad un </a:t>
            </a:r>
            <a:r>
              <a:rPr lang="en-US" dirty="0" err="1" smtClean="0"/>
              <a:t>argomento</a:t>
            </a:r>
            <a:r>
              <a:rPr lang="en-US" dirty="0" smtClean="0"/>
              <a:t> forte con </a:t>
            </a:r>
            <a:r>
              <a:rPr lang="en-US" dirty="0" err="1" smtClean="0"/>
              <a:t>uno</a:t>
            </a:r>
            <a:r>
              <a:rPr lang="en-US" dirty="0" smtClean="0"/>
              <a:t> </a:t>
            </a:r>
            <a:r>
              <a:rPr lang="en-US" dirty="0" err="1" smtClean="0"/>
              <a:t>debole</a:t>
            </a:r>
            <a:r>
              <a:rPr lang="en-US" dirty="0" smtClean="0"/>
              <a:t>. </a:t>
            </a:r>
            <a:r>
              <a:rPr lang="en-US" dirty="0" err="1" smtClean="0"/>
              <a:t>Questo</a:t>
            </a:r>
            <a:r>
              <a:rPr lang="en-US" dirty="0" smtClean="0"/>
              <a:t> speaker </a:t>
            </a:r>
            <a:r>
              <a:rPr lang="en-US" dirty="0" err="1" smtClean="0"/>
              <a:t>dovrebbe</a:t>
            </a:r>
            <a:r>
              <a:rPr lang="en-US" dirty="0" smtClean="0"/>
              <a:t> </a:t>
            </a:r>
            <a:r>
              <a:rPr lang="en-US" dirty="0" err="1" smtClean="0"/>
              <a:t>ricevere</a:t>
            </a:r>
            <a:r>
              <a:rPr lang="en-US" dirty="0" smtClean="0"/>
              <a:t> un </a:t>
            </a:r>
            <a:r>
              <a:rPr lang="en-US" dirty="0" err="1" smtClean="0"/>
              <a:t>punteggio</a:t>
            </a:r>
            <a:r>
              <a:rPr lang="en-US" dirty="0" smtClean="0"/>
              <a:t> </a:t>
            </a:r>
            <a:r>
              <a:rPr lang="en-US" dirty="0" err="1" smtClean="0"/>
              <a:t>scarso</a:t>
            </a:r>
            <a:r>
              <a:rPr lang="en-US" dirty="0" smtClean="0"/>
              <a:t> per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contenuto</a:t>
            </a:r>
            <a:r>
              <a:rPr lang="en-US" dirty="0" smtClean="0"/>
              <a:t> in </a:t>
            </a:r>
            <a:r>
              <a:rPr lang="en-US" dirty="0" err="1" smtClean="0"/>
              <a:t>relazione</a:t>
            </a:r>
            <a:r>
              <a:rPr lang="en-US" dirty="0" smtClean="0"/>
              <a:t> </a:t>
            </a:r>
            <a:r>
              <a:rPr lang="en-US" dirty="0" err="1" smtClean="0"/>
              <a:t>all’argomento</a:t>
            </a:r>
            <a:r>
              <a:rPr lang="en-US" dirty="0" smtClean="0"/>
              <a:t> </a:t>
            </a:r>
            <a:r>
              <a:rPr lang="en-US" dirty="0" err="1" smtClean="0"/>
              <a:t>debole</a:t>
            </a:r>
            <a:r>
              <a:rPr lang="en-US" dirty="0" smtClean="0"/>
              <a:t>, ma un </a:t>
            </a:r>
            <a:r>
              <a:rPr lang="en-US" dirty="0" err="1" smtClean="0"/>
              <a:t>punteggio</a:t>
            </a:r>
            <a:r>
              <a:rPr lang="en-US" dirty="0" smtClean="0"/>
              <a:t> </a:t>
            </a:r>
            <a:r>
              <a:rPr lang="en-US" dirty="0" err="1" smtClean="0"/>
              <a:t>ragionevole</a:t>
            </a:r>
            <a:r>
              <a:rPr lang="en-US" dirty="0" smtClean="0"/>
              <a:t> </a:t>
            </a:r>
            <a:r>
              <a:rPr lang="en-US" dirty="0" err="1" smtClean="0"/>
              <a:t>nella</a:t>
            </a:r>
            <a:r>
              <a:rPr lang="en-US" dirty="0" smtClean="0"/>
              <a:t> </a:t>
            </a:r>
            <a:r>
              <a:rPr lang="en-US" dirty="0" err="1" smtClean="0"/>
              <a:t>strategia</a:t>
            </a:r>
            <a:r>
              <a:rPr lang="en-US" dirty="0" smtClean="0"/>
              <a:t> per aver </a:t>
            </a:r>
            <a:r>
              <a:rPr lang="en-US" dirty="0" err="1" smtClean="0"/>
              <a:t>riconosciuto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punto</a:t>
            </a:r>
            <a:r>
              <a:rPr lang="en-US" dirty="0" smtClean="0"/>
              <a:t> </a:t>
            </a:r>
            <a:r>
              <a:rPr lang="en-US" dirty="0" err="1" smtClean="0"/>
              <a:t>fondamentale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70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Confutazione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confutazione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essere</a:t>
            </a:r>
            <a:r>
              <a:rPr lang="en-US" dirty="0" smtClean="0"/>
              <a:t> </a:t>
            </a:r>
            <a:r>
              <a:rPr lang="en-US" dirty="0" err="1" smtClean="0"/>
              <a:t>giudicata</a:t>
            </a:r>
            <a:r>
              <a:rPr lang="en-US" dirty="0" smtClean="0"/>
              <a:t> </a:t>
            </a:r>
            <a:r>
              <a:rPr lang="en-US" dirty="0" err="1" smtClean="0"/>
              <a:t>nel</a:t>
            </a:r>
            <a:r>
              <a:rPr lang="en-US" dirty="0" smtClean="0"/>
              <a:t> </a:t>
            </a:r>
            <a:r>
              <a:rPr lang="en-US" dirty="0" err="1" smtClean="0"/>
              <a:t>dettaglio</a:t>
            </a:r>
            <a:r>
              <a:rPr lang="en-US" dirty="0" smtClean="0"/>
              <a:t>, </a:t>
            </a:r>
            <a:r>
              <a:rPr lang="en-US" dirty="0" err="1" smtClean="0"/>
              <a:t>misurando</a:t>
            </a:r>
            <a:r>
              <a:rPr lang="en-US" dirty="0" smtClean="0"/>
              <a:t> </a:t>
            </a:r>
            <a:r>
              <a:rPr lang="en-US" dirty="0" err="1" smtClean="0"/>
              <a:t>quanto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in </a:t>
            </a:r>
            <a:r>
              <a:rPr lang="en-US" dirty="0" err="1" smtClean="0"/>
              <a:t>profondità</a:t>
            </a:r>
            <a:r>
              <a:rPr lang="en-US" dirty="0" smtClean="0"/>
              <a:t> </a:t>
            </a:r>
            <a:r>
              <a:rPr lang="en-US" dirty="0" err="1" smtClean="0"/>
              <a:t>fino</a:t>
            </a:r>
            <a:r>
              <a:rPr lang="en-US" dirty="0" smtClean="0"/>
              <a:t> ad </a:t>
            </a:r>
            <a:r>
              <a:rPr lang="en-US" dirty="0" err="1" smtClean="0"/>
              <a:t>attaccare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principio </a:t>
            </a:r>
            <a:r>
              <a:rPr lang="en-US" dirty="0" err="1" smtClean="0"/>
              <a:t>centrale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</a:t>
            </a:r>
            <a:r>
              <a:rPr lang="en-US" dirty="0" err="1" smtClean="0"/>
              <a:t>avversaria</a:t>
            </a:r>
            <a:endParaRPr lang="en-US" dirty="0" smtClean="0"/>
          </a:p>
          <a:p>
            <a:r>
              <a:rPr lang="en-US" dirty="0" err="1" smtClean="0"/>
              <a:t>É</a:t>
            </a:r>
            <a:r>
              <a:rPr lang="en-US" dirty="0"/>
              <a:t> </a:t>
            </a:r>
            <a:r>
              <a:rPr lang="en-US" dirty="0" err="1" smtClean="0"/>
              <a:t>cruciale</a:t>
            </a:r>
            <a:r>
              <a:rPr lang="en-US" dirty="0" smtClean="0"/>
              <a:t> per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giudice</a:t>
            </a:r>
            <a:r>
              <a:rPr lang="en-US" dirty="0" smtClean="0"/>
              <a:t> </a:t>
            </a:r>
            <a:r>
              <a:rPr lang="en-US" dirty="0" err="1" smtClean="0"/>
              <a:t>osservare</a:t>
            </a:r>
            <a:r>
              <a:rPr lang="en-US" dirty="0" smtClean="0"/>
              <a:t> se:</a:t>
            </a:r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confutazione</a:t>
            </a:r>
            <a:r>
              <a:rPr lang="en-US" dirty="0" smtClean="0"/>
              <a:t> </a:t>
            </a:r>
            <a:r>
              <a:rPr lang="en-US" dirty="0" err="1" smtClean="0"/>
              <a:t>attacca</a:t>
            </a:r>
            <a:r>
              <a:rPr lang="en-US" dirty="0" smtClean="0"/>
              <a:t> solo </a:t>
            </a:r>
            <a:r>
              <a:rPr lang="en-US" dirty="0" err="1" smtClean="0"/>
              <a:t>gli</a:t>
            </a:r>
            <a:r>
              <a:rPr lang="en-US" dirty="0" smtClean="0"/>
              <a:t> </a:t>
            </a:r>
            <a:r>
              <a:rPr lang="en-US" dirty="0" err="1" smtClean="0"/>
              <a:t>esempi</a:t>
            </a:r>
            <a:r>
              <a:rPr lang="en-US" dirty="0" smtClean="0"/>
              <a:t> (</a:t>
            </a:r>
            <a:r>
              <a:rPr lang="en-US" dirty="0" err="1" smtClean="0"/>
              <a:t>punteggio</a:t>
            </a:r>
            <a:r>
              <a:rPr lang="en-US" dirty="0" smtClean="0"/>
              <a:t> basso)</a:t>
            </a:r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confutazione</a:t>
            </a:r>
            <a:r>
              <a:rPr lang="en-US" dirty="0" smtClean="0"/>
              <a:t> </a:t>
            </a:r>
            <a:r>
              <a:rPr lang="en-US" dirty="0" err="1" smtClean="0"/>
              <a:t>usa</a:t>
            </a:r>
            <a:r>
              <a:rPr lang="en-US" dirty="0" smtClean="0"/>
              <a:t> solo </a:t>
            </a:r>
            <a:r>
              <a:rPr lang="en-US" dirty="0" err="1" smtClean="0"/>
              <a:t>esempi</a:t>
            </a:r>
            <a:r>
              <a:rPr lang="en-US" dirty="0" smtClean="0"/>
              <a:t> (</a:t>
            </a:r>
            <a:r>
              <a:rPr lang="en-US" dirty="0" err="1" smtClean="0"/>
              <a:t>punteggio</a:t>
            </a:r>
            <a:r>
              <a:rPr lang="en-US" dirty="0" smtClean="0"/>
              <a:t> basso)</a:t>
            </a:r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confutazione</a:t>
            </a:r>
            <a:r>
              <a:rPr lang="en-US" dirty="0" smtClean="0"/>
              <a:t> </a:t>
            </a:r>
            <a:r>
              <a:rPr lang="en-US" dirty="0" err="1" smtClean="0"/>
              <a:t>mira</a:t>
            </a:r>
            <a:r>
              <a:rPr lang="en-US" dirty="0" smtClean="0"/>
              <a:t> a </a:t>
            </a:r>
            <a:r>
              <a:rPr lang="en-US" dirty="0" err="1" smtClean="0"/>
              <a:t>minare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principali</a:t>
            </a:r>
            <a:r>
              <a:rPr lang="en-US" dirty="0" smtClean="0"/>
              <a:t> </a:t>
            </a:r>
            <a:r>
              <a:rPr lang="en-US" dirty="0" err="1" smtClean="0"/>
              <a:t>dell’altra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(</a:t>
            </a:r>
            <a:r>
              <a:rPr lang="en-US" dirty="0" err="1" smtClean="0"/>
              <a:t>punteggio</a:t>
            </a:r>
            <a:r>
              <a:rPr lang="en-US" dirty="0" smtClean="0"/>
              <a:t> alto)</a:t>
            </a:r>
            <a:endParaRPr lang="en-US" dirty="0"/>
          </a:p>
          <a:p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47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83488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Ruolo degli speaker –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431504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Il primo speaker pro </a:t>
            </a:r>
            <a:r>
              <a:rPr lang="en-US" dirty="0" err="1" smtClean="0"/>
              <a:t>definisce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topic, </a:t>
            </a:r>
            <a:r>
              <a:rPr lang="en-US" dirty="0" err="1" smtClean="0"/>
              <a:t>descrive</a:t>
            </a:r>
            <a:r>
              <a:rPr lang="en-US" dirty="0" smtClean="0"/>
              <a:t> la </a:t>
            </a:r>
            <a:r>
              <a:rPr lang="en-US" dirty="0" err="1" smtClean="0"/>
              <a:t>linea</a:t>
            </a:r>
            <a:r>
              <a:rPr lang="en-US" dirty="0" smtClean="0"/>
              <a:t> di </a:t>
            </a:r>
            <a:r>
              <a:rPr lang="en-US" dirty="0" err="1" smtClean="0"/>
              <a:t>pensiero</a:t>
            </a:r>
            <a:r>
              <a:rPr lang="en-US" dirty="0" smtClean="0"/>
              <a:t> pro (</a:t>
            </a:r>
            <a:r>
              <a:rPr lang="en-US" dirty="0" err="1" smtClean="0"/>
              <a:t>detta</a:t>
            </a:r>
            <a:r>
              <a:rPr lang="en-US" dirty="0" smtClean="0"/>
              <a:t> </a:t>
            </a:r>
            <a:r>
              <a:rPr lang="en-US" dirty="0" err="1" smtClean="0"/>
              <a:t>anche</a:t>
            </a:r>
            <a:r>
              <a:rPr lang="en-US" dirty="0" smtClean="0"/>
              <a:t> </a:t>
            </a:r>
            <a:r>
              <a:rPr lang="en-US" dirty="0" err="1" smtClean="0"/>
              <a:t>detta</a:t>
            </a:r>
            <a:r>
              <a:rPr lang="en-US" dirty="0" smtClean="0"/>
              <a:t> “</a:t>
            </a:r>
            <a:r>
              <a:rPr lang="en-US" dirty="0" err="1" smtClean="0"/>
              <a:t>caso</a:t>
            </a:r>
            <a:r>
              <a:rPr lang="en-US" dirty="0" smtClean="0"/>
              <a:t>”), </a:t>
            </a:r>
            <a:r>
              <a:rPr lang="en-US" dirty="0" err="1" smtClean="0"/>
              <a:t>spiega</a:t>
            </a:r>
            <a:r>
              <a:rPr lang="en-US" dirty="0" smtClean="0"/>
              <a:t> la </a:t>
            </a:r>
            <a:r>
              <a:rPr lang="en-US" dirty="0" err="1" smtClean="0"/>
              <a:t>suddivisione</a:t>
            </a:r>
            <a:r>
              <a:rPr lang="en-US" dirty="0" smtClean="0"/>
              <a:t> </a:t>
            </a:r>
            <a:r>
              <a:rPr lang="en-US" dirty="0" err="1" smtClean="0"/>
              <a:t>degli</a:t>
            </a:r>
            <a:r>
              <a:rPr lang="en-US" dirty="0" smtClean="0"/>
              <a:t> </a:t>
            </a:r>
            <a:r>
              <a:rPr lang="en-US" dirty="0" err="1" smtClean="0"/>
              <a:t>argomenti</a:t>
            </a:r>
            <a:r>
              <a:rPr lang="en-US" dirty="0" smtClean="0"/>
              <a:t> con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suoi</a:t>
            </a:r>
            <a:r>
              <a:rPr lang="en-US" dirty="0" smtClean="0"/>
              <a:t> </a:t>
            </a:r>
            <a:r>
              <a:rPr lang="en-US" dirty="0" err="1" smtClean="0"/>
              <a:t>compagni</a:t>
            </a:r>
            <a:r>
              <a:rPr lang="en-US" dirty="0" smtClean="0"/>
              <a:t>, e </a:t>
            </a:r>
            <a:r>
              <a:rPr lang="en-US" dirty="0" err="1" smtClean="0"/>
              <a:t>infine</a:t>
            </a:r>
            <a:r>
              <a:rPr lang="en-US" dirty="0" smtClean="0"/>
              <a:t> </a:t>
            </a:r>
            <a:r>
              <a:rPr lang="en-US" dirty="0" err="1" smtClean="0"/>
              <a:t>presenta</a:t>
            </a:r>
            <a:r>
              <a:rPr lang="en-US" dirty="0" smtClean="0"/>
              <a:t> le sue </a:t>
            </a:r>
            <a:r>
              <a:rPr lang="en-US" dirty="0" err="1" smtClean="0"/>
              <a:t>argomentazioni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Il primo speaker </a:t>
            </a:r>
            <a:r>
              <a:rPr lang="en-US" dirty="0" err="1" smtClean="0"/>
              <a:t>contro</a:t>
            </a:r>
            <a:r>
              <a:rPr lang="en-US" dirty="0" smtClean="0"/>
              <a:t> </a:t>
            </a:r>
            <a:r>
              <a:rPr lang="en-US" dirty="0" err="1" smtClean="0"/>
              <a:t>torna</a:t>
            </a:r>
            <a:r>
              <a:rPr lang="en-US" dirty="0" smtClean="0"/>
              <a:t> </a:t>
            </a:r>
            <a:r>
              <a:rPr lang="en-US" dirty="0" err="1" smtClean="0"/>
              <a:t>sulle</a:t>
            </a:r>
            <a:r>
              <a:rPr lang="en-US" dirty="0" smtClean="0"/>
              <a:t> </a:t>
            </a:r>
            <a:r>
              <a:rPr lang="en-US" dirty="0" err="1" smtClean="0"/>
              <a:t>definizioni</a:t>
            </a:r>
            <a:r>
              <a:rPr lang="en-US" dirty="0" smtClean="0"/>
              <a:t> se è </a:t>
            </a:r>
            <a:r>
              <a:rPr lang="en-US" dirty="0" err="1" smtClean="0"/>
              <a:t>necessario</a:t>
            </a:r>
            <a:r>
              <a:rPr lang="en-US" dirty="0" smtClean="0"/>
              <a:t> </a:t>
            </a:r>
            <a:r>
              <a:rPr lang="en-US" dirty="0" err="1" smtClean="0"/>
              <a:t>contestare</a:t>
            </a:r>
            <a:r>
              <a:rPr lang="en-US" dirty="0" smtClean="0"/>
              <a:t> </a:t>
            </a:r>
            <a:r>
              <a:rPr lang="en-US" dirty="0" err="1" smtClean="0"/>
              <a:t>quelle</a:t>
            </a:r>
            <a:r>
              <a:rPr lang="en-US" dirty="0" smtClean="0"/>
              <a:t> </a:t>
            </a:r>
            <a:r>
              <a:rPr lang="en-US" dirty="0" err="1" smtClean="0"/>
              <a:t>avversarie</a:t>
            </a:r>
            <a:r>
              <a:rPr lang="en-US" dirty="0" smtClean="0"/>
              <a:t>, </a:t>
            </a:r>
            <a:r>
              <a:rPr lang="en-US" dirty="0" err="1" smtClean="0"/>
              <a:t>spiega</a:t>
            </a:r>
            <a:r>
              <a:rPr lang="en-US" dirty="0" smtClean="0"/>
              <a:t> la </a:t>
            </a:r>
            <a:r>
              <a:rPr lang="en-US" dirty="0" err="1" smtClean="0"/>
              <a:t>differenza</a:t>
            </a:r>
            <a:r>
              <a:rPr lang="en-US" dirty="0" smtClean="0"/>
              <a:t> </a:t>
            </a:r>
            <a:r>
              <a:rPr lang="en-US" dirty="0" err="1" smtClean="0"/>
              <a:t>tra</a:t>
            </a:r>
            <a:r>
              <a:rPr lang="en-US" dirty="0" smtClean="0"/>
              <a:t> le </a:t>
            </a:r>
            <a:r>
              <a:rPr lang="en-US" dirty="0" err="1" smtClean="0"/>
              <a:t>posizioni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due case e:</a:t>
            </a:r>
            <a:endParaRPr lang="en-US" dirty="0"/>
          </a:p>
          <a:p>
            <a:pPr>
              <a:buNone/>
            </a:pPr>
            <a:r>
              <a:rPr lang="en-US" dirty="0" smtClean="0"/>
              <a:t>1) </a:t>
            </a:r>
            <a:r>
              <a:rPr lang="en-US" dirty="0" err="1" smtClean="0"/>
              <a:t>annuncia</a:t>
            </a:r>
            <a:r>
              <a:rPr lang="en-US" dirty="0" smtClean="0"/>
              <a:t> la </a:t>
            </a:r>
            <a:r>
              <a:rPr lang="en-US" dirty="0" err="1" smtClean="0"/>
              <a:t>posizione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, </a:t>
            </a:r>
            <a:r>
              <a:rPr lang="en-US" dirty="0" err="1" smtClean="0"/>
              <a:t>delinea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ruoli</a:t>
            </a:r>
            <a:r>
              <a:rPr lang="en-US" dirty="0" smtClean="0"/>
              <a:t> e </a:t>
            </a:r>
            <a:r>
              <a:rPr lang="en-US" dirty="0" err="1" smtClean="0"/>
              <a:t>affronta</a:t>
            </a:r>
            <a:r>
              <a:rPr lang="en-US" dirty="0" smtClean="0"/>
              <a:t> la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argomentazione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OPPURE</a:t>
            </a:r>
          </a:p>
          <a:p>
            <a:pPr>
              <a:buNone/>
            </a:pPr>
            <a:r>
              <a:rPr lang="en-US" dirty="0" smtClean="0"/>
              <a:t>2)  </a:t>
            </a:r>
            <a:r>
              <a:rPr lang="en-US" dirty="0" err="1" smtClean="0"/>
              <a:t>Individua</a:t>
            </a:r>
            <a:r>
              <a:rPr lang="en-US" dirty="0" smtClean="0"/>
              <a:t> la </a:t>
            </a:r>
            <a:r>
              <a:rPr lang="en-US" dirty="0" err="1" smtClean="0"/>
              <a:t>linea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pensiero</a:t>
            </a:r>
            <a:r>
              <a:rPr lang="en-US" dirty="0" smtClean="0"/>
              <a:t> come </a:t>
            </a:r>
            <a:r>
              <a:rPr lang="en-US" dirty="0" err="1" smtClean="0"/>
              <a:t>confutazione</a:t>
            </a:r>
            <a:r>
              <a:rPr lang="en-US" dirty="0" smtClean="0"/>
              <a:t> del </a:t>
            </a:r>
            <a:r>
              <a:rPr lang="en-US" dirty="0" err="1" smtClean="0"/>
              <a:t>caso</a:t>
            </a:r>
            <a:r>
              <a:rPr lang="en-US" dirty="0" smtClean="0"/>
              <a:t> pro (se la </a:t>
            </a:r>
            <a:r>
              <a:rPr lang="en-US" dirty="0" err="1" smtClean="0"/>
              <a:t>decisione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è </a:t>
            </a:r>
            <a:r>
              <a:rPr lang="en-US" dirty="0" err="1" smtClean="0"/>
              <a:t>quella</a:t>
            </a:r>
            <a:r>
              <a:rPr lang="en-US" dirty="0" smtClean="0"/>
              <a:t>, </a:t>
            </a:r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semplice</a:t>
            </a:r>
            <a:r>
              <a:rPr lang="en-US" dirty="0" smtClean="0"/>
              <a:t>, di </a:t>
            </a:r>
            <a:r>
              <a:rPr lang="en-US" dirty="0" err="1" smtClean="0"/>
              <a:t>confutare</a:t>
            </a:r>
            <a:r>
              <a:rPr lang="en-US" dirty="0" smtClean="0"/>
              <a:t> </a:t>
            </a:r>
            <a:r>
              <a:rPr lang="en-US" dirty="0" err="1" smtClean="0"/>
              <a:t>solamente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caso</a:t>
            </a:r>
            <a:r>
              <a:rPr lang="en-US" dirty="0" smtClean="0"/>
              <a:t> pro).</a:t>
            </a:r>
            <a:endParaRPr lang="en-US" dirty="0"/>
          </a:p>
          <a:p>
            <a:r>
              <a:rPr lang="en-US" dirty="0" smtClean="0"/>
              <a:t>La </a:t>
            </a:r>
            <a:r>
              <a:rPr lang="en-US" dirty="0" err="1" smtClean="0"/>
              <a:t>differenza</a:t>
            </a:r>
            <a:r>
              <a:rPr lang="en-US" dirty="0" smtClean="0"/>
              <a:t> </a:t>
            </a:r>
            <a:r>
              <a:rPr lang="en-US" dirty="0" err="1" smtClean="0"/>
              <a:t>sta</a:t>
            </a:r>
            <a:r>
              <a:rPr lang="en-US" dirty="0" smtClean="0"/>
              <a:t> </a:t>
            </a:r>
            <a:r>
              <a:rPr lang="en-US" dirty="0" err="1" smtClean="0"/>
              <a:t>nella</a:t>
            </a:r>
            <a:r>
              <a:rPr lang="en-US" dirty="0" smtClean="0"/>
              <a:t> </a:t>
            </a:r>
            <a:r>
              <a:rPr lang="en-US" dirty="0" err="1" smtClean="0"/>
              <a:t>scelta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ribattere</a:t>
            </a:r>
            <a:r>
              <a:rPr lang="en-US" dirty="0" smtClean="0"/>
              <a:t> </a:t>
            </a:r>
            <a:r>
              <a:rPr lang="en-US" dirty="0" err="1" smtClean="0"/>
              <a:t>solamente</a:t>
            </a:r>
            <a:r>
              <a:rPr lang="en-US" dirty="0" smtClean="0"/>
              <a:t>, o di </a:t>
            </a:r>
            <a:r>
              <a:rPr lang="en-US" dirty="0" err="1" smtClean="0"/>
              <a:t>presentare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linea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pensiero</a:t>
            </a:r>
            <a:r>
              <a:rPr lang="en-US" dirty="0" smtClean="0"/>
              <a:t> </a:t>
            </a:r>
            <a:r>
              <a:rPr lang="en-US" dirty="0" err="1" smtClean="0"/>
              <a:t>alternativa</a:t>
            </a:r>
            <a:r>
              <a:rPr lang="en-US" dirty="0" smtClean="0"/>
              <a:t> a </a:t>
            </a:r>
            <a:r>
              <a:rPr lang="en-US" dirty="0" err="1" smtClean="0"/>
              <a:t>quella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pro.</a:t>
            </a:r>
          </a:p>
          <a:p>
            <a:r>
              <a:rPr lang="en-US" dirty="0" smtClean="0"/>
              <a:t>Pro 1 e Opp1 </a:t>
            </a:r>
            <a:r>
              <a:rPr lang="en-US" dirty="0" err="1" smtClean="0"/>
              <a:t>devono</a:t>
            </a:r>
            <a:r>
              <a:rPr lang="en-US" dirty="0" smtClean="0"/>
              <a:t> </a:t>
            </a:r>
            <a:r>
              <a:rPr lang="en-US" dirty="0" err="1" smtClean="0"/>
              <a:t>segnalare</a:t>
            </a:r>
            <a:r>
              <a:rPr lang="en-US" dirty="0" smtClean="0"/>
              <a:t> </a:t>
            </a:r>
            <a:r>
              <a:rPr lang="en-US" dirty="0" err="1" smtClean="0"/>
              <a:t>l’eventuale</a:t>
            </a:r>
            <a:r>
              <a:rPr lang="en-US" dirty="0" smtClean="0"/>
              <a:t> </a:t>
            </a:r>
            <a:r>
              <a:rPr lang="en-US" dirty="0" err="1" smtClean="0"/>
              <a:t>presentazione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parte </a:t>
            </a:r>
            <a:r>
              <a:rPr lang="en-US" dirty="0" err="1" smtClean="0"/>
              <a:t>di</a:t>
            </a:r>
            <a:r>
              <a:rPr lang="en-US" dirty="0" smtClean="0"/>
              <a:t> Pro3 e Opp3, </a:t>
            </a:r>
            <a:r>
              <a:rPr lang="en-US" dirty="0" err="1" smtClean="0"/>
              <a:t>anche</a:t>
            </a:r>
            <a:r>
              <a:rPr lang="en-US" dirty="0" smtClean="0"/>
              <a:t> se </a:t>
            </a:r>
            <a:r>
              <a:rPr lang="en-US" dirty="0" err="1" smtClean="0"/>
              <a:t>solitamente</a:t>
            </a:r>
            <a:r>
              <a:rPr lang="en-US" dirty="0" smtClean="0"/>
              <a:t> Pro3e Opp3 non </a:t>
            </a:r>
            <a:r>
              <a:rPr lang="en-US" dirty="0" err="1" smtClean="0"/>
              <a:t>introducono</a:t>
            </a:r>
            <a:r>
              <a:rPr lang="en-US" dirty="0" smtClean="0"/>
              <a:t> </a:t>
            </a:r>
            <a:r>
              <a:rPr lang="en-US" dirty="0" err="1" smtClean="0"/>
              <a:t>nuovi</a:t>
            </a:r>
            <a:r>
              <a:rPr lang="en-US" dirty="0" smtClean="0"/>
              <a:t> </a:t>
            </a:r>
            <a:r>
              <a:rPr lang="en-US" dirty="0" err="1" smtClean="0"/>
              <a:t>argomenti</a:t>
            </a:r>
            <a:r>
              <a:rPr lang="en-US" dirty="0" smtClean="0"/>
              <a:t> ma </a:t>
            </a:r>
            <a:r>
              <a:rPr lang="en-US" dirty="0" err="1" smtClean="0"/>
              <a:t>hanno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solo </a:t>
            </a:r>
            <a:r>
              <a:rPr lang="en-US" dirty="0" err="1" smtClean="0"/>
              <a:t>compito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confutare</a:t>
            </a:r>
            <a:r>
              <a:rPr lang="en-US" dirty="0" smtClean="0"/>
              <a:t> (</a:t>
            </a:r>
            <a:r>
              <a:rPr lang="en-US" dirty="0" err="1" smtClean="0"/>
              <a:t>vedi</a:t>
            </a:r>
            <a:r>
              <a:rPr lang="en-US" dirty="0" smtClean="0"/>
              <a:t> speaker3)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97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83488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Ruolo degli </a:t>
            </a:r>
            <a:r>
              <a:rPr lang="it-IT" dirty="0" err="1" smtClean="0"/>
              <a:t>speakers</a:t>
            </a:r>
            <a:r>
              <a:rPr lang="it-IT" dirty="0" smtClean="0"/>
              <a:t> –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431504"/>
          </a:xfrm>
        </p:spPr>
        <p:txBody>
          <a:bodyPr>
            <a:normAutofit/>
          </a:bodyPr>
          <a:lstStyle/>
          <a:p>
            <a:r>
              <a:rPr lang="en-US" dirty="0" smtClean="0"/>
              <a:t>Il secondo pro </a:t>
            </a:r>
            <a:r>
              <a:rPr lang="en-US" dirty="0" err="1" smtClean="0"/>
              <a:t>difende</a:t>
            </a:r>
            <a:r>
              <a:rPr lang="en-US" dirty="0" smtClean="0"/>
              <a:t> le </a:t>
            </a:r>
            <a:r>
              <a:rPr lang="en-US" dirty="0" err="1" smtClean="0"/>
              <a:t>definizioni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(se </a:t>
            </a:r>
            <a:r>
              <a:rPr lang="en-US" dirty="0" err="1" smtClean="0"/>
              <a:t>necessario</a:t>
            </a:r>
            <a:r>
              <a:rPr lang="en-US" dirty="0" smtClean="0"/>
              <a:t> in </a:t>
            </a:r>
            <a:r>
              <a:rPr lang="en-US" dirty="0" err="1" smtClean="0"/>
              <a:t>quanto</a:t>
            </a:r>
            <a:r>
              <a:rPr lang="en-US" dirty="0" smtClean="0"/>
              <a:t> </a:t>
            </a:r>
            <a:r>
              <a:rPr lang="en-US" dirty="0" err="1" smtClean="0"/>
              <a:t>attaccate</a:t>
            </a:r>
            <a:r>
              <a:rPr lang="en-US" dirty="0" smtClean="0"/>
              <a:t> </a:t>
            </a:r>
            <a:r>
              <a:rPr lang="en-US" dirty="0" err="1" smtClean="0"/>
              <a:t>dalla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</a:t>
            </a:r>
            <a:r>
              <a:rPr lang="en-US" dirty="0" err="1" smtClean="0"/>
              <a:t>avversaria</a:t>
            </a:r>
            <a:r>
              <a:rPr lang="en-US" dirty="0" smtClean="0"/>
              <a:t>) e la </a:t>
            </a:r>
            <a:r>
              <a:rPr lang="en-US" dirty="0" err="1" smtClean="0"/>
              <a:t>lina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pensiero</a:t>
            </a:r>
            <a:r>
              <a:rPr lang="en-US" dirty="0" smtClean="0"/>
              <a:t> pro </a:t>
            </a:r>
            <a:r>
              <a:rPr lang="en-US" dirty="0" err="1" smtClean="0"/>
              <a:t>dagli</a:t>
            </a:r>
            <a:r>
              <a:rPr lang="en-US" dirty="0" smtClean="0"/>
              <a:t> </a:t>
            </a:r>
            <a:r>
              <a:rPr lang="en-US" dirty="0" err="1" smtClean="0"/>
              <a:t>attacchi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parte </a:t>
            </a:r>
            <a:r>
              <a:rPr lang="en-US" dirty="0" err="1" smtClean="0"/>
              <a:t>opposta</a:t>
            </a:r>
            <a:r>
              <a:rPr lang="en-US" dirty="0" smtClean="0"/>
              <a:t>. </a:t>
            </a:r>
            <a:r>
              <a:rPr lang="en-US" dirty="0" err="1" smtClean="0"/>
              <a:t>Confuta</a:t>
            </a:r>
            <a:r>
              <a:rPr lang="en-US" dirty="0" smtClean="0"/>
              <a:t>, e poi </a:t>
            </a:r>
            <a:r>
              <a:rPr lang="en-US" dirty="0" err="1" smtClean="0"/>
              <a:t>procede</a:t>
            </a:r>
            <a:r>
              <a:rPr lang="en-US" dirty="0" smtClean="0"/>
              <a:t> con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suoi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costruttivi</a:t>
            </a:r>
            <a:r>
              <a:rPr lang="en-US" dirty="0" smtClean="0"/>
              <a:t>. Trascorsi2-3 </a:t>
            </a:r>
            <a:r>
              <a:rPr lang="en-US" dirty="0" err="1" smtClean="0"/>
              <a:t>minuti</a:t>
            </a:r>
            <a:r>
              <a:rPr lang="en-US" dirty="0" smtClean="0"/>
              <a:t> del </a:t>
            </a:r>
            <a:r>
              <a:rPr lang="en-US" dirty="0" err="1" smtClean="0"/>
              <a:t>proprio</a:t>
            </a:r>
            <a:r>
              <a:rPr lang="en-US" dirty="0" smtClean="0"/>
              <a:t> </a:t>
            </a:r>
            <a:r>
              <a:rPr lang="en-US" dirty="0" err="1" smtClean="0"/>
              <a:t>discorso</a:t>
            </a:r>
            <a:r>
              <a:rPr lang="en-US" dirty="0" smtClean="0"/>
              <a:t> </a:t>
            </a:r>
            <a:r>
              <a:rPr lang="en-US" dirty="0" err="1" smtClean="0"/>
              <a:t>egli</a:t>
            </a:r>
            <a:r>
              <a:rPr lang="en-US" dirty="0" smtClean="0"/>
              <a:t> </a:t>
            </a:r>
            <a:r>
              <a:rPr lang="en-US" dirty="0" err="1" smtClean="0"/>
              <a:t>passerà</a:t>
            </a:r>
            <a:r>
              <a:rPr lang="en-US" dirty="0" smtClean="0"/>
              <a:t> </a:t>
            </a:r>
            <a:r>
              <a:rPr lang="en-US" dirty="0" err="1" smtClean="0"/>
              <a:t>dalla</a:t>
            </a:r>
            <a:r>
              <a:rPr lang="en-US" dirty="0" smtClean="0"/>
              <a:t> </a:t>
            </a:r>
            <a:r>
              <a:rPr lang="en-US" dirty="0" err="1" smtClean="0"/>
              <a:t>confutazione</a:t>
            </a:r>
            <a:r>
              <a:rPr lang="en-US" dirty="0" smtClean="0"/>
              <a:t> </a:t>
            </a:r>
            <a:r>
              <a:rPr lang="en-US" dirty="0" err="1" smtClean="0"/>
              <a:t>alla</a:t>
            </a:r>
            <a:r>
              <a:rPr lang="en-US" dirty="0" smtClean="0"/>
              <a:t> </a:t>
            </a:r>
            <a:r>
              <a:rPr lang="en-US" dirty="0" err="1" smtClean="0"/>
              <a:t>proposizione</a:t>
            </a:r>
            <a:r>
              <a:rPr lang="en-US" dirty="0" smtClean="0"/>
              <a:t> di </a:t>
            </a:r>
            <a:r>
              <a:rPr lang="en-US" dirty="0" err="1" smtClean="0"/>
              <a:t>nuove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Il secondo </a:t>
            </a:r>
            <a:r>
              <a:rPr lang="en-US" dirty="0" err="1" smtClean="0"/>
              <a:t>contro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comporta</a:t>
            </a:r>
            <a:r>
              <a:rPr lang="en-US" dirty="0" smtClean="0"/>
              <a:t> </a:t>
            </a:r>
            <a:r>
              <a:rPr lang="en-US" dirty="0" err="1" smtClean="0"/>
              <a:t>all’incirca</a:t>
            </a:r>
            <a:r>
              <a:rPr lang="en-US" dirty="0" smtClean="0"/>
              <a:t> come </a:t>
            </a:r>
            <a:r>
              <a:rPr lang="en-US" dirty="0" err="1" smtClean="0"/>
              <a:t>il</a:t>
            </a:r>
            <a:r>
              <a:rPr lang="en-US" dirty="0" smtClean="0"/>
              <a:t> secondo pro. Se </a:t>
            </a:r>
            <a:r>
              <a:rPr lang="en-US" dirty="0" err="1" smtClean="0"/>
              <a:t>l’opposizione</a:t>
            </a:r>
            <a:r>
              <a:rPr lang="en-US" dirty="0" smtClean="0"/>
              <a:t> ha </a:t>
            </a:r>
            <a:r>
              <a:rPr lang="en-US" dirty="0" err="1" smtClean="0"/>
              <a:t>deciso</a:t>
            </a:r>
            <a:r>
              <a:rPr lang="en-US" dirty="0" smtClean="0"/>
              <a:t> di </a:t>
            </a:r>
            <a:r>
              <a:rPr lang="en-US" dirty="0" err="1" smtClean="0"/>
              <a:t>presentare</a:t>
            </a:r>
            <a:r>
              <a:rPr lang="en-US" dirty="0" smtClean="0"/>
              <a:t>  la </a:t>
            </a:r>
            <a:r>
              <a:rPr lang="en-US" dirty="0" err="1" smtClean="0"/>
              <a:t>propria</a:t>
            </a:r>
            <a:r>
              <a:rPr lang="en-US" dirty="0" smtClean="0"/>
              <a:t> </a:t>
            </a:r>
            <a:r>
              <a:rPr lang="en-US" dirty="0" err="1" smtClean="0"/>
              <a:t>linea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pensiero</a:t>
            </a:r>
            <a:r>
              <a:rPr lang="en-US" dirty="0" smtClean="0"/>
              <a:t> la parte </a:t>
            </a:r>
            <a:r>
              <a:rPr lang="en-US" dirty="0" err="1" smtClean="0"/>
              <a:t>costruttiva</a:t>
            </a:r>
            <a:r>
              <a:rPr lang="en-US" dirty="0" smtClean="0"/>
              <a:t> del </a:t>
            </a:r>
            <a:r>
              <a:rPr lang="en-US" dirty="0" err="1" smtClean="0"/>
              <a:t>discorso</a:t>
            </a:r>
            <a:r>
              <a:rPr lang="en-US" dirty="0" smtClean="0"/>
              <a:t> </a:t>
            </a:r>
            <a:r>
              <a:rPr lang="en-US" dirty="0" err="1" smtClean="0"/>
              <a:t>inizierà</a:t>
            </a:r>
            <a:r>
              <a:rPr lang="en-US" dirty="0" smtClean="0"/>
              <a:t> </a:t>
            </a:r>
            <a:r>
              <a:rPr lang="en-US" dirty="0" err="1" smtClean="0"/>
              <a:t>tra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3 e </a:t>
            </a:r>
            <a:r>
              <a:rPr lang="en-US" dirty="0" err="1" smtClean="0"/>
              <a:t>i</a:t>
            </a:r>
            <a:r>
              <a:rPr lang="en-US" dirty="0" smtClean="0"/>
              <a:t> 4 </a:t>
            </a:r>
            <a:r>
              <a:rPr lang="en-US" dirty="0" err="1" smtClean="0"/>
              <a:t>minuti</a:t>
            </a:r>
            <a:r>
              <a:rPr lang="en-US" dirty="0" smtClean="0"/>
              <a:t> del </a:t>
            </a:r>
            <a:r>
              <a:rPr lang="en-US" dirty="0" err="1" smtClean="0"/>
              <a:t>discorso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0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83488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Ruolo degli </a:t>
            </a:r>
            <a:r>
              <a:rPr lang="it-IT" dirty="0" err="1" smtClean="0"/>
              <a:t>speakers</a:t>
            </a:r>
            <a:r>
              <a:rPr lang="it-IT" dirty="0" smtClean="0"/>
              <a:t> –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43150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Il </a:t>
            </a:r>
            <a:r>
              <a:rPr lang="en-US" dirty="0" err="1" smtClean="0"/>
              <a:t>terzo</a:t>
            </a:r>
            <a:r>
              <a:rPr lang="en-US" dirty="0" smtClean="0"/>
              <a:t> pro </a:t>
            </a:r>
            <a:r>
              <a:rPr lang="en-US" dirty="0" err="1" smtClean="0"/>
              <a:t>passerà</a:t>
            </a:r>
            <a:r>
              <a:rPr lang="en-US" dirty="0" smtClean="0"/>
              <a:t> la </a:t>
            </a:r>
            <a:r>
              <a:rPr lang="en-US" dirty="0" err="1" smtClean="0"/>
              <a:t>maggior</a:t>
            </a:r>
            <a:r>
              <a:rPr lang="en-US" dirty="0" smtClean="0"/>
              <a:t> parte del tempo </a:t>
            </a:r>
            <a:r>
              <a:rPr lang="en-US" dirty="0" err="1" smtClean="0"/>
              <a:t>confutando</a:t>
            </a:r>
            <a:r>
              <a:rPr lang="en-US" dirty="0" smtClean="0"/>
              <a:t>. </a:t>
            </a:r>
            <a:r>
              <a:rPr lang="en-US" dirty="0" err="1" smtClean="0"/>
              <a:t>Tuttavia</a:t>
            </a:r>
            <a:r>
              <a:rPr lang="en-US" dirty="0" smtClean="0"/>
              <a:t> </a:t>
            </a:r>
            <a:r>
              <a:rPr lang="en-US" dirty="0" err="1" smtClean="0"/>
              <a:t>può</a:t>
            </a:r>
            <a:r>
              <a:rPr lang="en-US" dirty="0" smtClean="0"/>
              <a:t> </a:t>
            </a:r>
            <a:r>
              <a:rPr lang="en-US" dirty="0" err="1" smtClean="0"/>
              <a:t>introdurre</a:t>
            </a:r>
            <a:r>
              <a:rPr lang="en-US" dirty="0" smtClean="0"/>
              <a:t> </a:t>
            </a:r>
            <a:r>
              <a:rPr lang="en-US" dirty="0" err="1" smtClean="0"/>
              <a:t>nuove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 per 1-2 </a:t>
            </a:r>
            <a:r>
              <a:rPr lang="en-US" dirty="0" err="1" smtClean="0"/>
              <a:t>minuti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Il </a:t>
            </a:r>
            <a:r>
              <a:rPr lang="en-US" dirty="0" err="1"/>
              <a:t>terzo</a:t>
            </a:r>
            <a:r>
              <a:rPr lang="en-US" dirty="0"/>
              <a:t> </a:t>
            </a:r>
            <a:r>
              <a:rPr lang="en-US" dirty="0" err="1" smtClean="0"/>
              <a:t>contro</a:t>
            </a:r>
            <a:r>
              <a:rPr lang="en-US" dirty="0" smtClean="0"/>
              <a:t> </a:t>
            </a:r>
            <a:r>
              <a:rPr lang="en-US" dirty="0" err="1"/>
              <a:t>passerà</a:t>
            </a:r>
            <a:r>
              <a:rPr lang="en-US" dirty="0"/>
              <a:t> la </a:t>
            </a:r>
            <a:r>
              <a:rPr lang="en-US" dirty="0" err="1"/>
              <a:t>maggior</a:t>
            </a:r>
            <a:r>
              <a:rPr lang="en-US" dirty="0"/>
              <a:t> parte del tempo </a:t>
            </a:r>
            <a:r>
              <a:rPr lang="en-US" dirty="0" err="1"/>
              <a:t>confutando</a:t>
            </a:r>
            <a:r>
              <a:rPr lang="en-US" dirty="0"/>
              <a:t>. </a:t>
            </a:r>
            <a:r>
              <a:rPr lang="en-US" dirty="0" err="1"/>
              <a:t>Tuttavia</a:t>
            </a:r>
            <a:r>
              <a:rPr lang="en-US" dirty="0"/>
              <a:t> </a:t>
            </a:r>
            <a:r>
              <a:rPr lang="en-US" dirty="0" err="1"/>
              <a:t>può</a:t>
            </a:r>
            <a:r>
              <a:rPr lang="en-US" dirty="0"/>
              <a:t> </a:t>
            </a:r>
            <a:r>
              <a:rPr lang="en-US" dirty="0" err="1" smtClean="0"/>
              <a:t>introdurre</a:t>
            </a:r>
            <a:r>
              <a:rPr lang="en-US" dirty="0" smtClean="0"/>
              <a:t> </a:t>
            </a:r>
            <a:r>
              <a:rPr lang="en-US" dirty="0" err="1"/>
              <a:t>nuove</a:t>
            </a:r>
            <a:r>
              <a:rPr lang="en-US" dirty="0"/>
              <a:t> </a:t>
            </a:r>
            <a:r>
              <a:rPr lang="en-US" dirty="0" err="1"/>
              <a:t>argomentazioni</a:t>
            </a:r>
            <a:r>
              <a:rPr lang="en-US" dirty="0"/>
              <a:t> per 1-2 </a:t>
            </a:r>
            <a:r>
              <a:rPr lang="en-US" dirty="0" err="1"/>
              <a:t>minuti</a:t>
            </a:r>
            <a:r>
              <a:rPr lang="en-US" dirty="0"/>
              <a:t>. </a:t>
            </a:r>
            <a:r>
              <a:rPr lang="en-US" dirty="0" smtClean="0"/>
              <a:t>Si </a:t>
            </a:r>
            <a:r>
              <a:rPr lang="en-US" dirty="0" err="1" smtClean="0"/>
              <a:t>noti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l’arringa</a:t>
            </a:r>
            <a:r>
              <a:rPr lang="en-US" dirty="0" smtClean="0"/>
              <a:t> </a:t>
            </a:r>
            <a:r>
              <a:rPr lang="en-US" dirty="0" err="1" smtClean="0"/>
              <a:t>contro</a:t>
            </a:r>
            <a:r>
              <a:rPr lang="en-US" dirty="0" smtClean="0"/>
              <a:t> </a:t>
            </a:r>
            <a:r>
              <a:rPr lang="en-US" dirty="0" err="1" smtClean="0"/>
              <a:t>verrà</a:t>
            </a:r>
            <a:r>
              <a:rPr lang="en-US" dirty="0" smtClean="0"/>
              <a:t> </a:t>
            </a:r>
            <a:r>
              <a:rPr lang="en-US" dirty="0" err="1" smtClean="0"/>
              <a:t>dopo</a:t>
            </a:r>
            <a:r>
              <a:rPr lang="en-US" dirty="0" smtClean="0"/>
              <a:t> </a:t>
            </a:r>
            <a:r>
              <a:rPr lang="en-US" dirty="0" err="1" smtClean="0"/>
              <a:t>questo</a:t>
            </a:r>
            <a:r>
              <a:rPr lang="en-US" dirty="0" smtClean="0"/>
              <a:t> </a:t>
            </a:r>
            <a:r>
              <a:rPr lang="en-US" dirty="0" err="1" smtClean="0"/>
              <a:t>discorso</a:t>
            </a:r>
            <a:r>
              <a:rPr lang="en-US" dirty="0" smtClean="0"/>
              <a:t>, </a:t>
            </a:r>
            <a:r>
              <a:rPr lang="en-US" dirty="0" err="1" smtClean="0"/>
              <a:t>quindi</a:t>
            </a:r>
            <a:r>
              <a:rPr lang="en-US" dirty="0" smtClean="0"/>
              <a:t> è </a:t>
            </a:r>
            <a:r>
              <a:rPr lang="en-US" dirty="0" err="1" smtClean="0"/>
              <a:t>meglio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questo</a:t>
            </a:r>
            <a:r>
              <a:rPr lang="en-US" dirty="0" smtClean="0"/>
              <a:t> </a:t>
            </a:r>
            <a:r>
              <a:rPr lang="en-US" dirty="0" err="1" smtClean="0"/>
              <a:t>discorso</a:t>
            </a:r>
            <a:r>
              <a:rPr lang="en-US" dirty="0" smtClean="0"/>
              <a:t> </a:t>
            </a:r>
            <a:r>
              <a:rPr lang="en-US" dirty="0" err="1" smtClean="0"/>
              <a:t>confuti</a:t>
            </a:r>
            <a:r>
              <a:rPr lang="en-US" dirty="0" smtClean="0"/>
              <a:t> in </a:t>
            </a:r>
            <a:r>
              <a:rPr lang="en-US" dirty="0" err="1" smtClean="0"/>
              <a:t>dettaglio</a:t>
            </a:r>
            <a:r>
              <a:rPr lang="en-US" dirty="0" smtClean="0"/>
              <a:t> per </a:t>
            </a:r>
            <a:r>
              <a:rPr lang="en-US" dirty="0" err="1" smtClean="0"/>
              <a:t>lasciare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visione</a:t>
            </a:r>
            <a:r>
              <a:rPr lang="en-US" dirty="0" smtClean="0"/>
              <a:t> </a:t>
            </a:r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ampia</a:t>
            </a:r>
            <a:r>
              <a:rPr lang="en-US" dirty="0" smtClean="0"/>
              <a:t> </a:t>
            </a:r>
            <a:r>
              <a:rPr lang="en-US" dirty="0" err="1" smtClean="0"/>
              <a:t>all’arringa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Attenzione</a:t>
            </a:r>
            <a:r>
              <a:rPr lang="en-US" dirty="0" smtClean="0"/>
              <a:t>: </a:t>
            </a:r>
            <a:r>
              <a:rPr lang="en-US" dirty="0" err="1" smtClean="0"/>
              <a:t>teoricamente</a:t>
            </a:r>
            <a:r>
              <a:rPr lang="en-US" dirty="0" smtClean="0"/>
              <a:t> è </a:t>
            </a:r>
            <a:r>
              <a:rPr lang="en-US" dirty="0" err="1" smtClean="0"/>
              <a:t>possibile</a:t>
            </a:r>
            <a:r>
              <a:rPr lang="en-US" dirty="0" smtClean="0"/>
              <a:t> </a:t>
            </a:r>
            <a:r>
              <a:rPr lang="en-US" dirty="0" err="1" smtClean="0"/>
              <a:t>introdurre</a:t>
            </a:r>
            <a:r>
              <a:rPr lang="en-US" dirty="0" smtClean="0"/>
              <a:t> </a:t>
            </a:r>
            <a:r>
              <a:rPr lang="en-US" dirty="0" err="1" smtClean="0"/>
              <a:t>nuovi</a:t>
            </a:r>
            <a:r>
              <a:rPr lang="en-US" dirty="0" smtClean="0"/>
              <a:t> </a:t>
            </a:r>
            <a:r>
              <a:rPr lang="en-US" dirty="0" err="1" smtClean="0"/>
              <a:t>argomenti</a:t>
            </a:r>
            <a:r>
              <a:rPr lang="en-US" dirty="0" smtClean="0"/>
              <a:t>, ma è </a:t>
            </a:r>
            <a:r>
              <a:rPr lang="en-US" dirty="0" err="1" smtClean="0"/>
              <a:t>invalso</a:t>
            </a:r>
            <a:r>
              <a:rPr lang="en-US" dirty="0" smtClean="0"/>
              <a:t> </a:t>
            </a:r>
            <a:r>
              <a:rPr lang="en-US" dirty="0" err="1" smtClean="0"/>
              <a:t>l’uso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non </a:t>
            </a:r>
            <a:r>
              <a:rPr lang="en-US" dirty="0" err="1" smtClean="0"/>
              <a:t>farlo</a:t>
            </a:r>
            <a:r>
              <a:rPr lang="en-US" dirty="0" smtClean="0"/>
              <a:t>, </a:t>
            </a:r>
            <a:r>
              <a:rPr lang="en-US" dirty="0" err="1" smtClean="0"/>
              <a:t>quindi</a:t>
            </a:r>
            <a:r>
              <a:rPr lang="en-US" dirty="0" smtClean="0"/>
              <a:t> </a:t>
            </a:r>
            <a:r>
              <a:rPr lang="en-US" dirty="0" err="1" smtClean="0"/>
              <a:t>bisogna</a:t>
            </a:r>
            <a:r>
              <a:rPr lang="en-US" dirty="0" smtClean="0"/>
              <a:t> </a:t>
            </a:r>
            <a:r>
              <a:rPr lang="en-US" dirty="0" err="1" smtClean="0"/>
              <a:t>perlomeno</a:t>
            </a:r>
            <a:r>
              <a:rPr lang="en-US" dirty="0" smtClean="0"/>
              <a:t> non </a:t>
            </a:r>
            <a:r>
              <a:rPr lang="en-US" dirty="0" err="1" smtClean="0"/>
              <a:t>lasciare</a:t>
            </a:r>
            <a:r>
              <a:rPr lang="en-US" dirty="0" smtClean="0"/>
              <a:t> </a:t>
            </a:r>
            <a:r>
              <a:rPr lang="en-US" dirty="0" err="1" smtClean="0"/>
              <a:t>argomenti</a:t>
            </a:r>
            <a:r>
              <a:rPr lang="en-US" dirty="0" smtClean="0"/>
              <a:t> </a:t>
            </a:r>
            <a:r>
              <a:rPr lang="en-US" dirty="0" err="1" smtClean="0"/>
              <a:t>forti</a:t>
            </a:r>
            <a:r>
              <a:rPr lang="en-US" dirty="0" smtClean="0"/>
              <a:t> al </a:t>
            </a:r>
            <a:r>
              <a:rPr lang="en-US" dirty="0" err="1" smtClean="0"/>
              <a:t>terzo</a:t>
            </a:r>
            <a:r>
              <a:rPr lang="en-US" dirty="0" smtClean="0"/>
              <a:t> speaker, pro o </a:t>
            </a:r>
            <a:r>
              <a:rPr lang="en-US" dirty="0" err="1" smtClean="0"/>
              <a:t>contro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sia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I </a:t>
            </a:r>
            <a:r>
              <a:rPr lang="en-US" b="1" dirty="0" err="1" smtClean="0"/>
              <a:t>ruoli</a:t>
            </a:r>
            <a:r>
              <a:rPr lang="en-US" b="1" dirty="0" smtClean="0"/>
              <a:t> </a:t>
            </a:r>
            <a:r>
              <a:rPr lang="en-US" b="1" dirty="0" err="1" smtClean="0"/>
              <a:t>degli</a:t>
            </a:r>
            <a:r>
              <a:rPr lang="en-US" b="1" dirty="0" smtClean="0"/>
              <a:t> speaker </a:t>
            </a:r>
            <a:r>
              <a:rPr lang="en-US" b="1" dirty="0" err="1" smtClean="0"/>
              <a:t>sono</a:t>
            </a:r>
            <a:r>
              <a:rPr lang="en-US" b="1" dirty="0" smtClean="0"/>
              <a:t> </a:t>
            </a:r>
            <a:r>
              <a:rPr lang="en-US" b="1" dirty="0" err="1" smtClean="0"/>
              <a:t>fondamentali</a:t>
            </a:r>
            <a:r>
              <a:rPr lang="en-US" b="1" dirty="0" smtClean="0"/>
              <a:t> </a:t>
            </a:r>
            <a:r>
              <a:rPr lang="en-US" b="1" dirty="0" err="1" smtClean="0"/>
              <a:t>nel</a:t>
            </a:r>
            <a:r>
              <a:rPr lang="en-US" b="1" dirty="0" smtClean="0"/>
              <a:t> </a:t>
            </a:r>
            <a:r>
              <a:rPr lang="en-US" b="1" dirty="0" err="1" smtClean="0"/>
              <a:t>giudizio</a:t>
            </a:r>
            <a:r>
              <a:rPr lang="en-US" b="1" dirty="0" smtClean="0"/>
              <a:t> del </a:t>
            </a:r>
            <a:r>
              <a:rPr lang="en-US" b="1" dirty="0" err="1" smtClean="0"/>
              <a:t>contenuto</a:t>
            </a:r>
            <a:r>
              <a:rPr lang="en-US" b="1" dirty="0" smtClean="0"/>
              <a:t> e </a:t>
            </a:r>
            <a:r>
              <a:rPr lang="en-US" b="1" dirty="0" err="1" smtClean="0"/>
              <a:t>dello</a:t>
            </a:r>
            <a:r>
              <a:rPr lang="en-US" b="1" dirty="0" smtClean="0"/>
              <a:t> stile.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04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83488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Arringa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431504"/>
          </a:xfrm>
        </p:spPr>
        <p:txBody>
          <a:bodyPr>
            <a:normAutofit/>
          </a:bodyPr>
          <a:lstStyle/>
          <a:p>
            <a:r>
              <a:rPr lang="en-US" dirty="0" smtClean="0"/>
              <a:t>Le </a:t>
            </a:r>
            <a:r>
              <a:rPr lang="en-US" dirty="0" err="1" smtClean="0"/>
              <a:t>arringhe</a:t>
            </a:r>
            <a:r>
              <a:rPr lang="en-US" dirty="0" smtClean="0"/>
              <a:t> non </a:t>
            </a:r>
            <a:r>
              <a:rPr lang="en-US" dirty="0" err="1" smtClean="0"/>
              <a:t>riguarderanno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err="1" smtClean="0"/>
              <a:t>semplici</a:t>
            </a:r>
            <a:r>
              <a:rPr lang="en-US" dirty="0" smtClean="0"/>
              <a:t> </a:t>
            </a:r>
            <a:r>
              <a:rPr lang="en-US" dirty="0" err="1" smtClean="0"/>
              <a:t>dettagli</a:t>
            </a:r>
            <a:r>
              <a:rPr lang="en-US" dirty="0" smtClean="0"/>
              <a:t> del debate, ma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visione</a:t>
            </a:r>
            <a:r>
              <a:rPr lang="en-US" dirty="0" smtClean="0"/>
              <a:t> </a:t>
            </a:r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ampia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suoi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fondamentali</a:t>
            </a:r>
            <a:r>
              <a:rPr lang="en-US" dirty="0" smtClean="0"/>
              <a:t>. </a:t>
            </a:r>
            <a:r>
              <a:rPr lang="en-US" dirty="0" err="1" smtClean="0"/>
              <a:t>Naturalmente</a:t>
            </a:r>
            <a:r>
              <a:rPr lang="en-US" dirty="0" smtClean="0"/>
              <a:t> </a:t>
            </a:r>
            <a:r>
              <a:rPr lang="en-US" dirty="0" err="1" smtClean="0"/>
              <a:t>esse</a:t>
            </a:r>
            <a:r>
              <a:rPr lang="en-US" dirty="0" smtClean="0"/>
              <a:t> non </a:t>
            </a:r>
            <a:r>
              <a:rPr lang="en-US" dirty="0" err="1" smtClean="0"/>
              <a:t>possono</a:t>
            </a:r>
            <a:r>
              <a:rPr lang="en-US" dirty="0" smtClean="0"/>
              <a:t> </a:t>
            </a:r>
            <a:r>
              <a:rPr lang="en-US" dirty="0" err="1" smtClean="0"/>
              <a:t>introdurre</a:t>
            </a:r>
            <a:r>
              <a:rPr lang="en-US" dirty="0" smtClean="0"/>
              <a:t> </a:t>
            </a:r>
            <a:r>
              <a:rPr lang="en-US" dirty="0" err="1" smtClean="0"/>
              <a:t>nuove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 </a:t>
            </a:r>
            <a:r>
              <a:rPr lang="en-US" dirty="0" err="1" smtClean="0"/>
              <a:t>perchè</a:t>
            </a:r>
            <a:r>
              <a:rPr lang="en-US" dirty="0" smtClean="0"/>
              <a:t> </a:t>
            </a:r>
            <a:r>
              <a:rPr lang="en-US" dirty="0" err="1" smtClean="0"/>
              <a:t>questo</a:t>
            </a:r>
            <a:r>
              <a:rPr lang="en-US" dirty="0" smtClean="0"/>
              <a:t> </a:t>
            </a:r>
            <a:r>
              <a:rPr lang="en-US" dirty="0" err="1" smtClean="0"/>
              <a:t>sarebbe</a:t>
            </a:r>
            <a:r>
              <a:rPr lang="en-US" dirty="0" smtClean="0"/>
              <a:t> </a:t>
            </a:r>
            <a:r>
              <a:rPr lang="en-US" dirty="0" err="1" smtClean="0"/>
              <a:t>sleale</a:t>
            </a:r>
            <a:r>
              <a:rPr lang="en-US" dirty="0" smtClean="0"/>
              <a:t> </a:t>
            </a:r>
            <a:r>
              <a:rPr lang="en-US" dirty="0" err="1" smtClean="0"/>
              <a:t>oltre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dimostrare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la </a:t>
            </a:r>
            <a:r>
              <a:rPr lang="en-US" dirty="0" err="1" smtClean="0"/>
              <a:t>squadra</a:t>
            </a:r>
            <a:r>
              <a:rPr lang="en-US" dirty="0" smtClean="0"/>
              <a:t> non ha </a:t>
            </a:r>
            <a:r>
              <a:rPr lang="en-US" dirty="0" err="1" smtClean="0"/>
              <a:t>cmpreso</a:t>
            </a:r>
            <a:r>
              <a:rPr lang="en-US" dirty="0" smtClean="0"/>
              <a:t> la </a:t>
            </a:r>
            <a:r>
              <a:rPr lang="en-US" dirty="0" err="1" smtClean="0"/>
              <a:t>natura</a:t>
            </a:r>
            <a:r>
              <a:rPr lang="en-US" dirty="0" smtClean="0"/>
              <a:t> </a:t>
            </a:r>
            <a:r>
              <a:rPr lang="en-US" dirty="0" err="1" smtClean="0"/>
              <a:t>dell’arringa</a:t>
            </a:r>
            <a:r>
              <a:rPr lang="en-US" dirty="0" smtClean="0"/>
              <a:t>. </a:t>
            </a:r>
          </a:p>
          <a:p>
            <a:r>
              <a:rPr lang="it-IT" dirty="0" smtClean="0"/>
              <a:t>L’arringa è un riassunto </a:t>
            </a:r>
            <a:r>
              <a:rPr lang="it-IT" b="1" dirty="0" smtClean="0"/>
              <a:t>analitico</a:t>
            </a:r>
            <a:r>
              <a:rPr lang="it-IT" dirty="0" smtClean="0"/>
              <a:t> dell’intero </a:t>
            </a:r>
            <a:r>
              <a:rPr lang="it-IT" dirty="0" err="1" smtClean="0"/>
              <a:t>debate</a:t>
            </a:r>
            <a:r>
              <a:rPr lang="it-IT" dirty="0" smtClean="0"/>
              <a:t>, focalizzato all’analisi generale dei punti di scontro (</a:t>
            </a:r>
            <a:r>
              <a:rPr lang="it-IT" dirty="0" err="1" smtClean="0"/>
              <a:t>point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clash</a:t>
            </a:r>
            <a:r>
              <a:rPr lang="it-IT" dirty="0" smtClean="0"/>
              <a:t>) tra le squadre, mettendo in evidenza quale delle due ha vinto (e </a:t>
            </a:r>
            <a:r>
              <a:rPr lang="it-IT" dirty="0" err="1" smtClean="0"/>
              <a:t>perchè</a:t>
            </a:r>
            <a:r>
              <a:rPr lang="it-IT" dirty="0" smtClean="0"/>
              <a:t>) ognuno dei punti. Il riassunto degli argomenti fondamentali deve avvenire attraverso l’analisi dei </a:t>
            </a:r>
            <a:r>
              <a:rPr lang="it-IT" dirty="0" err="1" smtClean="0"/>
              <a:t>point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clash</a:t>
            </a:r>
            <a:r>
              <a:rPr lang="it-IT" dirty="0" smtClean="0"/>
              <a:t>, e non come riassunto preparato a priori</a:t>
            </a:r>
          </a:p>
          <a:p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59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83488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Giudicare i </a:t>
            </a:r>
            <a:r>
              <a:rPr lang="it-IT" dirty="0" err="1" smtClean="0"/>
              <a:t>POIs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647528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smtClean="0"/>
              <a:t>la parte </a:t>
            </a:r>
            <a:r>
              <a:rPr lang="en-US" dirty="0" err="1" smtClean="0"/>
              <a:t>maggiore</a:t>
            </a:r>
            <a:r>
              <a:rPr lang="en-US" dirty="0" smtClean="0"/>
              <a:t> del </a:t>
            </a:r>
            <a:r>
              <a:rPr lang="en-US" dirty="0" err="1" smtClean="0"/>
              <a:t>punteggio</a:t>
            </a:r>
            <a:r>
              <a:rPr lang="en-US" dirty="0" smtClean="0"/>
              <a:t> di </a:t>
            </a:r>
            <a:r>
              <a:rPr lang="en-US" dirty="0" err="1" smtClean="0"/>
              <a:t>uno</a:t>
            </a:r>
            <a:r>
              <a:rPr lang="en-US" dirty="0" smtClean="0"/>
              <a:t> speaker è data </a:t>
            </a:r>
            <a:r>
              <a:rPr lang="en-US" dirty="0" err="1" smtClean="0"/>
              <a:t>dalla</a:t>
            </a:r>
            <a:r>
              <a:rPr lang="en-US" dirty="0" smtClean="0"/>
              <a:t> </a:t>
            </a:r>
            <a:r>
              <a:rPr lang="en-US" dirty="0" err="1" smtClean="0"/>
              <a:t>valutazione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sue </a:t>
            </a:r>
            <a:r>
              <a:rPr lang="en-US" dirty="0" err="1" smtClean="0"/>
              <a:t>fondamentali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smtClean="0"/>
              <a:t>Il </a:t>
            </a:r>
            <a:r>
              <a:rPr lang="en-US" dirty="0" err="1" smtClean="0"/>
              <a:t>punteggio</a:t>
            </a:r>
            <a:r>
              <a:rPr lang="en-US" dirty="0" smtClean="0"/>
              <a:t> </a:t>
            </a:r>
            <a:r>
              <a:rPr lang="en-US" dirty="0" err="1" smtClean="0"/>
              <a:t>può</a:t>
            </a:r>
            <a:r>
              <a:rPr lang="en-US" dirty="0" smtClean="0"/>
              <a:t> </a:t>
            </a:r>
            <a:r>
              <a:rPr lang="en-US" dirty="0" err="1" smtClean="0"/>
              <a:t>aumentare</a:t>
            </a:r>
            <a:r>
              <a:rPr lang="en-US" dirty="0" smtClean="0"/>
              <a:t> di due </a:t>
            </a:r>
            <a:r>
              <a:rPr lang="en-US" dirty="0" err="1" smtClean="0"/>
              <a:t>punti</a:t>
            </a:r>
            <a:r>
              <a:rPr lang="en-US" dirty="0" smtClean="0"/>
              <a:t> se </a:t>
            </a:r>
            <a:r>
              <a:rPr lang="en-US" dirty="0" err="1" smtClean="0"/>
              <a:t>il</a:t>
            </a:r>
            <a:r>
              <a:rPr lang="en-US" dirty="0" smtClean="0"/>
              <a:t> debater ha </a:t>
            </a:r>
            <a:r>
              <a:rPr lang="en-US" dirty="0" err="1" smtClean="0"/>
              <a:t>proposto</a:t>
            </a:r>
            <a:r>
              <a:rPr lang="en-US" dirty="0" smtClean="0"/>
              <a:t> </a:t>
            </a:r>
            <a:r>
              <a:rPr lang="en-US" dirty="0" err="1" smtClean="0"/>
              <a:t>ottimi</a:t>
            </a:r>
            <a:r>
              <a:rPr lang="en-US" dirty="0" smtClean="0"/>
              <a:t> POIs </a:t>
            </a:r>
            <a:r>
              <a:rPr lang="en-US" dirty="0" err="1" smtClean="0"/>
              <a:t>nel</a:t>
            </a:r>
            <a:r>
              <a:rPr lang="en-US" dirty="0" smtClean="0"/>
              <a:t> </a:t>
            </a:r>
            <a:r>
              <a:rPr lang="en-US" dirty="0" err="1" smtClean="0"/>
              <a:t>resto</a:t>
            </a:r>
            <a:r>
              <a:rPr lang="en-US" dirty="0" smtClean="0"/>
              <a:t> del debate.</a:t>
            </a:r>
          </a:p>
          <a:p>
            <a:pPr lvl="1">
              <a:buNone/>
            </a:pPr>
            <a:endParaRPr lang="en-US" dirty="0"/>
          </a:p>
          <a:p>
            <a:pPr lvl="1"/>
            <a:r>
              <a:rPr lang="en-US" dirty="0" smtClean="0"/>
              <a:t>3. Il </a:t>
            </a:r>
            <a:r>
              <a:rPr lang="en-US" dirty="0" err="1" smtClean="0"/>
              <a:t>punteggio</a:t>
            </a:r>
            <a:r>
              <a:rPr lang="en-US" dirty="0" smtClean="0"/>
              <a:t> </a:t>
            </a:r>
            <a:r>
              <a:rPr lang="en-US" dirty="0" err="1" smtClean="0"/>
              <a:t>può</a:t>
            </a:r>
            <a:r>
              <a:rPr lang="en-US" dirty="0" smtClean="0"/>
              <a:t> </a:t>
            </a:r>
            <a:r>
              <a:rPr lang="en-US" dirty="0" err="1" smtClean="0"/>
              <a:t>calare</a:t>
            </a:r>
            <a:r>
              <a:rPr lang="en-US" dirty="0" smtClean="0"/>
              <a:t> di due </a:t>
            </a:r>
            <a:r>
              <a:rPr lang="en-US" dirty="0" err="1" smtClean="0"/>
              <a:t>punti</a:t>
            </a:r>
            <a:r>
              <a:rPr lang="en-US" dirty="0" smtClean="0"/>
              <a:t> se:</a:t>
            </a:r>
            <a:endParaRPr lang="en-US" dirty="0"/>
          </a:p>
          <a:p>
            <a:pPr lvl="1"/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</a:t>
            </a:r>
            <a:r>
              <a:rPr lang="en-US" dirty="0" smtClean="0"/>
              <a:t>lo speaker non </a:t>
            </a:r>
            <a:r>
              <a:rPr lang="en-US" dirty="0" err="1" smtClean="0"/>
              <a:t>presenta</a:t>
            </a:r>
            <a:r>
              <a:rPr lang="en-US" dirty="0" smtClean="0"/>
              <a:t> POIs;</a:t>
            </a:r>
            <a:endParaRPr lang="en-US" dirty="0"/>
          </a:p>
          <a:p>
            <a:pPr lvl="1"/>
            <a:r>
              <a:rPr lang="en-US" dirty="0"/>
              <a:t>(ii) </a:t>
            </a:r>
            <a:r>
              <a:rPr lang="en-US" dirty="0" err="1" smtClean="0"/>
              <a:t>presenta</a:t>
            </a:r>
            <a:r>
              <a:rPr lang="en-US" dirty="0" smtClean="0"/>
              <a:t> </a:t>
            </a:r>
            <a:r>
              <a:rPr lang="en-US" dirty="0" err="1" smtClean="0"/>
              <a:t>pessimi</a:t>
            </a:r>
            <a:r>
              <a:rPr lang="en-US" dirty="0" smtClean="0"/>
              <a:t> POIs;</a:t>
            </a:r>
            <a:endParaRPr lang="en-US" dirty="0"/>
          </a:p>
          <a:p>
            <a:pPr lvl="1"/>
            <a:r>
              <a:rPr lang="en-US" dirty="0"/>
              <a:t>(iii) </a:t>
            </a:r>
            <a:r>
              <a:rPr lang="en-US" dirty="0" smtClean="0"/>
              <a:t>non </a:t>
            </a:r>
            <a:r>
              <a:rPr lang="en-US" dirty="0" err="1" smtClean="0"/>
              <a:t>accetta</a:t>
            </a:r>
            <a:r>
              <a:rPr lang="en-US" dirty="0" smtClean="0"/>
              <a:t> </a:t>
            </a:r>
            <a:r>
              <a:rPr lang="en-US" dirty="0" err="1" smtClean="0"/>
              <a:t>alcun</a:t>
            </a:r>
            <a:r>
              <a:rPr lang="en-US" dirty="0" smtClean="0"/>
              <a:t> POIs </a:t>
            </a:r>
            <a:r>
              <a:rPr lang="en-US" dirty="0" err="1" smtClean="0"/>
              <a:t>nel</a:t>
            </a:r>
            <a:r>
              <a:rPr lang="en-US" dirty="0" smtClean="0"/>
              <a:t> </a:t>
            </a:r>
            <a:r>
              <a:rPr lang="en-US" dirty="0" err="1" smtClean="0"/>
              <a:t>suo</a:t>
            </a:r>
            <a:r>
              <a:rPr lang="en-US" dirty="0" smtClean="0"/>
              <a:t> </a:t>
            </a:r>
            <a:r>
              <a:rPr lang="en-US" dirty="0" err="1" smtClean="0"/>
              <a:t>discorso</a:t>
            </a:r>
            <a:r>
              <a:rPr lang="en-US" dirty="0" smtClean="0"/>
              <a:t>.</a:t>
            </a:r>
            <a:endParaRPr lang="en-US" b="1" u="sng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0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83488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Chi ha vinto il </a:t>
            </a:r>
            <a:r>
              <a:rPr lang="it-IT" dirty="0" err="1" smtClean="0"/>
              <a:t>debate</a:t>
            </a:r>
            <a:r>
              <a:rPr lang="it-IT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4"/>
            <a:ext cx="7583488" cy="4647528"/>
          </a:xfrm>
        </p:spPr>
        <p:txBody>
          <a:bodyPr>
            <a:normAutofit/>
          </a:bodyPr>
          <a:lstStyle/>
          <a:p>
            <a:r>
              <a:rPr lang="en-US" dirty="0" smtClean="0"/>
              <a:t>Se un </a:t>
            </a:r>
            <a:r>
              <a:rPr lang="en-US" dirty="0" err="1" smtClean="0"/>
              <a:t>giudice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trovasse</a:t>
            </a:r>
            <a:r>
              <a:rPr lang="en-US" dirty="0" smtClean="0"/>
              <a:t> a </a:t>
            </a:r>
            <a:r>
              <a:rPr lang="en-US" dirty="0" err="1" smtClean="0"/>
              <a:t>pensare</a:t>
            </a:r>
            <a:r>
              <a:rPr lang="en-US" dirty="0" smtClean="0"/>
              <a:t> “</a:t>
            </a:r>
            <a:r>
              <a:rPr lang="en-US" dirty="0" err="1" smtClean="0"/>
              <a:t>Credevo</a:t>
            </a:r>
            <a:r>
              <a:rPr lang="en-US" dirty="0" smtClean="0"/>
              <a:t> </a:t>
            </a:r>
            <a:r>
              <a:rPr lang="en-US" dirty="0" err="1" smtClean="0"/>
              <a:t>avesse</a:t>
            </a:r>
            <a:r>
              <a:rPr lang="en-US" dirty="0" smtClean="0"/>
              <a:t> </a:t>
            </a:r>
            <a:r>
              <a:rPr lang="en-US" dirty="0" err="1" smtClean="0"/>
              <a:t>vinto</a:t>
            </a:r>
            <a:r>
              <a:rPr lang="en-US" dirty="0" smtClean="0"/>
              <a:t> la </a:t>
            </a:r>
            <a:r>
              <a:rPr lang="en-US" dirty="0" err="1" smtClean="0"/>
              <a:t>squadra</a:t>
            </a:r>
            <a:r>
              <a:rPr lang="en-US" dirty="0" smtClean="0"/>
              <a:t> pro ma la </a:t>
            </a:r>
            <a:r>
              <a:rPr lang="en-US" dirty="0" err="1" smtClean="0"/>
              <a:t>somma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miei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dice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contrario</a:t>
            </a:r>
            <a:r>
              <a:rPr lang="en-US" dirty="0" smtClean="0"/>
              <a:t>” </a:t>
            </a:r>
            <a:r>
              <a:rPr lang="en-US" dirty="0" err="1" smtClean="0"/>
              <a:t>qualcosa</a:t>
            </a:r>
            <a:r>
              <a:rPr lang="en-US" dirty="0" smtClean="0"/>
              <a:t> è </a:t>
            </a:r>
            <a:r>
              <a:rPr lang="en-US" dirty="0" err="1" smtClean="0"/>
              <a:t>andato</a:t>
            </a:r>
            <a:r>
              <a:rPr lang="en-US" dirty="0" smtClean="0"/>
              <a:t> </a:t>
            </a:r>
            <a:r>
              <a:rPr lang="en-US" dirty="0" err="1" smtClean="0"/>
              <a:t>storto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L’errore</a:t>
            </a:r>
            <a:r>
              <a:rPr lang="en-US" dirty="0" smtClean="0"/>
              <a:t> </a:t>
            </a:r>
            <a:r>
              <a:rPr lang="en-US" dirty="0" err="1" smtClean="0"/>
              <a:t>può</a:t>
            </a:r>
            <a:r>
              <a:rPr lang="en-US" dirty="0" smtClean="0"/>
              <a:t> </a:t>
            </a:r>
            <a:r>
              <a:rPr lang="en-US" dirty="0" err="1" smtClean="0"/>
              <a:t>riguardare</a:t>
            </a:r>
            <a:r>
              <a:rPr lang="en-US" dirty="0" smtClean="0"/>
              <a:t> </a:t>
            </a:r>
            <a:r>
              <a:rPr lang="en-US" dirty="0" err="1" smtClean="0"/>
              <a:t>sia</a:t>
            </a:r>
            <a:r>
              <a:rPr lang="en-US" dirty="0" smtClean="0"/>
              <a:t> la </a:t>
            </a:r>
            <a:r>
              <a:rPr lang="en-US" dirty="0" err="1" smtClean="0"/>
              <a:t>sensazione</a:t>
            </a:r>
            <a:r>
              <a:rPr lang="en-US" dirty="0" smtClean="0"/>
              <a:t> del </a:t>
            </a:r>
            <a:r>
              <a:rPr lang="en-US" dirty="0" err="1" smtClean="0"/>
              <a:t>giudice</a:t>
            </a:r>
            <a:r>
              <a:rPr lang="en-US" dirty="0" smtClean="0"/>
              <a:t>, </a:t>
            </a:r>
            <a:r>
              <a:rPr lang="en-US" dirty="0" err="1" smtClean="0"/>
              <a:t>che</a:t>
            </a:r>
            <a:r>
              <a:rPr lang="en-US" dirty="0" smtClean="0"/>
              <a:t> I </a:t>
            </a:r>
            <a:r>
              <a:rPr lang="en-US" dirty="0" err="1" smtClean="0"/>
              <a:t>punteggi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egli</a:t>
            </a:r>
            <a:r>
              <a:rPr lang="en-US" dirty="0" smtClean="0"/>
              <a:t> ha </a:t>
            </a:r>
            <a:r>
              <a:rPr lang="en-US" dirty="0" err="1" smtClean="0"/>
              <a:t>assegnato</a:t>
            </a:r>
            <a:r>
              <a:rPr lang="en-US" dirty="0" smtClean="0"/>
              <a:t>: I due </a:t>
            </a:r>
            <a:r>
              <a:rPr lang="en-US" dirty="0" err="1" smtClean="0"/>
              <a:t>elementi</a:t>
            </a:r>
            <a:r>
              <a:rPr lang="en-US" dirty="0" smtClean="0"/>
              <a:t> </a:t>
            </a:r>
            <a:r>
              <a:rPr lang="en-US" dirty="0" err="1" smtClean="0"/>
              <a:t>devono</a:t>
            </a:r>
            <a:r>
              <a:rPr lang="en-US" dirty="0" smtClean="0"/>
              <a:t> </a:t>
            </a:r>
            <a:r>
              <a:rPr lang="en-US" dirty="0" err="1" smtClean="0"/>
              <a:t>trovare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composizione</a:t>
            </a:r>
            <a:r>
              <a:rPr lang="en-US" dirty="0" smtClean="0"/>
              <a:t> prima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formulare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giudizio</a:t>
            </a:r>
            <a:r>
              <a:rPr lang="en-US" dirty="0" smtClean="0"/>
              <a:t> finale. </a:t>
            </a:r>
          </a:p>
          <a:p>
            <a:r>
              <a:rPr lang="en-US" dirty="0" err="1" smtClean="0"/>
              <a:t>Bisogna</a:t>
            </a:r>
            <a:r>
              <a:rPr lang="en-US" dirty="0" smtClean="0"/>
              <a:t> </a:t>
            </a:r>
            <a:r>
              <a:rPr lang="en-US" dirty="0" err="1" smtClean="0"/>
              <a:t>quindi</a:t>
            </a:r>
            <a:r>
              <a:rPr lang="en-US" dirty="0" smtClean="0"/>
              <a:t> </a:t>
            </a:r>
            <a:r>
              <a:rPr lang="en-US" dirty="0" err="1" smtClean="0"/>
              <a:t>controllare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tutti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punteggi</a:t>
            </a:r>
            <a:r>
              <a:rPr lang="en-US" dirty="0" smtClean="0"/>
              <a:t> </a:t>
            </a:r>
            <a:r>
              <a:rPr lang="en-US" dirty="0" err="1" smtClean="0"/>
              <a:t>siano</a:t>
            </a:r>
            <a:r>
              <a:rPr lang="en-US" dirty="0" smtClean="0"/>
              <a:t> </a:t>
            </a:r>
            <a:r>
              <a:rPr lang="en-US" dirty="0" err="1" smtClean="0"/>
              <a:t>stati</a:t>
            </a:r>
            <a:r>
              <a:rPr lang="en-US" dirty="0" smtClean="0"/>
              <a:t> </a:t>
            </a:r>
            <a:r>
              <a:rPr lang="en-US" dirty="0" err="1" smtClean="0"/>
              <a:t>dati</a:t>
            </a:r>
            <a:r>
              <a:rPr lang="en-US" dirty="0" smtClean="0"/>
              <a:t> secondo lo </a:t>
            </a:r>
            <a:r>
              <a:rPr lang="en-US" dirty="0" err="1" smtClean="0"/>
              <a:t>stesso</a:t>
            </a:r>
            <a:r>
              <a:rPr lang="en-US" dirty="0" smtClean="0"/>
              <a:t> standard e </a:t>
            </a:r>
            <a:r>
              <a:rPr lang="en-US" dirty="0" err="1" smtClean="0"/>
              <a:t>quindi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debater </a:t>
            </a:r>
            <a:r>
              <a:rPr lang="en-US" dirty="0" err="1" smtClean="0"/>
              <a:t>siano</a:t>
            </a:r>
            <a:r>
              <a:rPr lang="en-US" dirty="0" smtClean="0"/>
              <a:t> </a:t>
            </a:r>
            <a:r>
              <a:rPr lang="en-US" dirty="0" err="1" smtClean="0"/>
              <a:t>stati</a:t>
            </a:r>
            <a:r>
              <a:rPr lang="en-US" dirty="0" smtClean="0"/>
              <a:t> </a:t>
            </a:r>
            <a:r>
              <a:rPr lang="en-US" dirty="0" err="1" smtClean="0"/>
              <a:t>giudicati</a:t>
            </a:r>
            <a:r>
              <a:rPr lang="en-US" dirty="0" smtClean="0"/>
              <a:t> in </a:t>
            </a:r>
            <a:r>
              <a:rPr lang="en-US" dirty="0" err="1" smtClean="0"/>
              <a:t>maniera</a:t>
            </a:r>
            <a:r>
              <a:rPr lang="en-US" dirty="0" smtClean="0"/>
              <a:t> </a:t>
            </a:r>
            <a:r>
              <a:rPr lang="en-US" dirty="0" err="1" smtClean="0"/>
              <a:t>uniforme</a:t>
            </a:r>
            <a:r>
              <a:rPr lang="en-US" dirty="0" smtClean="0"/>
              <a:t>.</a:t>
            </a:r>
          </a:p>
          <a:p>
            <a:pPr lvl="8"/>
            <a:endParaRPr lang="en-US" b="1" u="sng" dirty="0"/>
          </a:p>
          <a:p>
            <a:pPr marL="2743200" lvl="8" indent="0">
              <a:buNone/>
            </a:pPr>
            <a:r>
              <a:rPr lang="en-US" b="1" dirty="0" smtClean="0"/>
              <a:t>             </a:t>
            </a:r>
            <a:r>
              <a:rPr lang="en-US" b="1" u="sng" dirty="0" err="1" smtClean="0"/>
              <a:t>Tratto</a:t>
            </a:r>
            <a:r>
              <a:rPr lang="en-US" b="1" u="sng" dirty="0" smtClean="0"/>
              <a:t> e </a:t>
            </a:r>
            <a:r>
              <a:rPr lang="en-US" b="1" u="sng" dirty="0" err="1" smtClean="0"/>
              <a:t>adattato</a:t>
            </a:r>
            <a:r>
              <a:rPr lang="en-US" b="1" u="sng" dirty="0" smtClean="0"/>
              <a:t> dal </a:t>
            </a:r>
            <a:r>
              <a:rPr lang="en-US" b="1" u="sng" dirty="0" err="1" smtClean="0"/>
              <a:t>regolamento</a:t>
            </a:r>
            <a:r>
              <a:rPr lang="en-US" b="1" u="sng" dirty="0" smtClean="0"/>
              <a:t> WSD</a:t>
            </a:r>
            <a:endParaRPr lang="en-US" b="1" u="sng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539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2992</TotalTime>
  <Words>1455</Words>
  <Application>Microsoft Macintosh PowerPoint</Application>
  <PresentationFormat>Presentazione su schermo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Pixel</vt:lpstr>
      <vt:lpstr>Valutazione</vt:lpstr>
      <vt:lpstr>Presentazione di PowerPoint</vt:lpstr>
      <vt:lpstr>Contenuto – 1 </vt:lpstr>
      <vt:lpstr>Contenuto – 2 </vt:lpstr>
      <vt:lpstr>Stile</vt:lpstr>
      <vt:lpstr>Strategia – 1 </vt:lpstr>
      <vt:lpstr>Strategia – 2 Struttura e scelta dei tempi</vt:lpstr>
      <vt:lpstr>Strategia – 3 Comprensione dei punti focali</vt:lpstr>
      <vt:lpstr>Confutazione</vt:lpstr>
      <vt:lpstr>Ruolo degli speaker – 1</vt:lpstr>
      <vt:lpstr>Ruolo degli speakers – 2 </vt:lpstr>
      <vt:lpstr>Ruolo degli speakers – 3</vt:lpstr>
      <vt:lpstr>Arringa</vt:lpstr>
      <vt:lpstr>Giudicare i POIs</vt:lpstr>
      <vt:lpstr>Chi ha vinto il debate?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Debate Program Sunday, 9:00-11:00</dc:title>
  <dc:creator>Test</dc:creator>
  <cp:lastModifiedBy>Fabio Cefalogli</cp:lastModifiedBy>
  <cp:revision>109</cp:revision>
  <dcterms:created xsi:type="dcterms:W3CDTF">2016-02-07T12:15:05Z</dcterms:created>
  <dcterms:modified xsi:type="dcterms:W3CDTF">2017-10-10T11:11:11Z</dcterms:modified>
</cp:coreProperties>
</file>