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833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525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60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329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685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4119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998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848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87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814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3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DE38E-B906-413B-BBDE-6ECE74617C99}" type="datetimeFigureOut">
              <a:rPr lang="it-IT" smtClean="0"/>
              <a:t>23/09/2018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BA081-A703-4B65-9C7D-78BC5B0F0A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390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classifica_individuale%20(1).pd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galleria_foto.rar" TargetMode="External"/><Relationship Id="rId4" Type="http://schemas.openxmlformats.org/officeDocument/2006/relationships/hyperlink" Target="classifica_staffett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45720"/>
            <a:ext cx="10515600" cy="777240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 smtClean="0">
                <a:solidFill>
                  <a:srgbClr val="00B0F0"/>
                </a:solidFill>
              </a:rPr>
              <a:t>CAMPIONATI</a:t>
            </a:r>
            <a:r>
              <a:rPr lang="it-IT" sz="2400" b="1" dirty="0" smtClean="0"/>
              <a:t> </a:t>
            </a:r>
            <a:r>
              <a:rPr lang="it-IT" sz="2400" b="1" dirty="0" smtClean="0">
                <a:solidFill>
                  <a:srgbClr val="00B050"/>
                </a:solidFill>
              </a:rPr>
              <a:t>STUDENTESCHI </a:t>
            </a:r>
            <a:r>
              <a:rPr lang="it-IT" sz="2400" b="1" dirty="0" smtClean="0">
                <a:solidFill>
                  <a:srgbClr val="00B0F0"/>
                </a:solidFill>
              </a:rPr>
              <a:t>FINALE NAZIONALE DI </a:t>
            </a:r>
            <a:r>
              <a:rPr lang="it-IT" sz="2400" b="1" dirty="0" smtClean="0">
                <a:solidFill>
                  <a:srgbClr val="00B050"/>
                </a:solidFill>
              </a:rPr>
              <a:t>ORIENTEERING TRAIL-O</a:t>
            </a:r>
            <a:br>
              <a:rPr lang="it-IT" sz="2400" b="1" dirty="0" smtClean="0">
                <a:solidFill>
                  <a:srgbClr val="00B050"/>
                </a:solidFill>
              </a:rPr>
            </a:br>
            <a:r>
              <a:rPr lang="it-IT" sz="2400" b="1" dirty="0" smtClean="0">
                <a:solidFill>
                  <a:srgbClr val="00B050"/>
                </a:solidFill>
              </a:rPr>
              <a:t>CHIETI 18/21 SETTEMBRE 2018</a:t>
            </a:r>
            <a:endParaRPr lang="it-IT" sz="2400" b="1" dirty="0">
              <a:solidFill>
                <a:srgbClr val="00B050"/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" y="1036320"/>
            <a:ext cx="7396480" cy="5547360"/>
          </a:xfrm>
        </p:spPr>
      </p:pic>
      <p:graphicFrame>
        <p:nvGraphicFramePr>
          <p:cNvPr id="6" name="Segnaposto contenut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05151495"/>
              </p:ext>
            </p:extLst>
          </p:nvPr>
        </p:nvGraphicFramePr>
        <p:xfrm>
          <a:off x="8275320" y="1036320"/>
          <a:ext cx="355092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0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ALUNNI PARTECIPANTI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 smtClean="0"/>
                        <a:t>DE DOMINICIS</a:t>
                      </a:r>
                      <a:r>
                        <a:rPr lang="it-IT" baseline="0" dirty="0" smtClean="0"/>
                        <a:t> DAVIDE III D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 smtClean="0"/>
                        <a:t>DI LALLO SIMONE III D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 smtClean="0"/>
                        <a:t>NOCERA</a:t>
                      </a:r>
                      <a:r>
                        <a:rPr lang="it-IT" baseline="0" dirty="0" smtClean="0"/>
                        <a:t> FRANCESCA III D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 smtClean="0"/>
                        <a:t>TASILLO GIUSEPPE IVC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RISULTATI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 smtClean="0">
                          <a:hlinkClick r:id="rId3" action="ppaction://hlinkfile"/>
                        </a:rPr>
                        <a:t>CLASSIFICA INDIVIDUALE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 smtClean="0">
                          <a:hlinkClick r:id="rId4" action="ppaction://hlinkfile"/>
                        </a:rPr>
                        <a:t>CLASSIFICA A SQUADRA</a:t>
                      </a:r>
                      <a:endParaRPr lang="it-IT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dirty="0" smtClean="0">
                          <a:hlinkClick r:id="rId5" action="ppaction://hlinkfile"/>
                        </a:rPr>
                        <a:t>Galleria FOTO</a:t>
                      </a:r>
                      <a:r>
                        <a:rPr lang="it-IT" baseline="0" dirty="0" smtClean="0">
                          <a:hlinkClick r:id="rId5" action="ppaction://hlinkfile"/>
                        </a:rPr>
                        <a:t> MOMENTI DI GARA</a:t>
                      </a:r>
                      <a:endParaRPr lang="it-IT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Immagin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138" y="4587241"/>
            <a:ext cx="1996440" cy="199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08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37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CAMPIONATI STUDENTESCHI FINALE NAZIONALE DI ORIENTEERING TRAIL-O CHIETI 18/21 SETTEMBRE 2018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CAMPIONATI STUDENTESCHI FINALE NAZIONALE DI ORIENTEERING TRAIL-O CHIETI 18/21 SETTEMBRE 21018</dc:title>
  <dc:creator>enzo de renzis</dc:creator>
  <cp:lastModifiedBy>enzo de renzis</cp:lastModifiedBy>
  <cp:revision>6</cp:revision>
  <dcterms:created xsi:type="dcterms:W3CDTF">2018-09-23T07:06:04Z</dcterms:created>
  <dcterms:modified xsi:type="dcterms:W3CDTF">2018-09-23T07:51:54Z</dcterms:modified>
</cp:coreProperties>
</file>