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780618" y="1169989"/>
            <a:ext cx="6419849" cy="4994275"/>
            <a:chOff x="4334933" y="1169931"/>
            <a:chExt cx="4814835" cy="4993802"/>
          </a:xfrm>
        </p:grpSpPr>
        <p:cxnSp>
          <p:nvCxnSpPr>
            <p:cNvPr id="5" name="Straight Connector 16"/>
            <p:cNvCxnSpPr/>
            <p:nvPr/>
          </p:nvCxnSpPr>
          <p:spPr>
            <a:xfrm flipH="1">
              <a:off x="6009727" y="1169931"/>
              <a:ext cx="3133691" cy="31350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8"/>
            <p:cNvCxnSpPr/>
            <p:nvPr/>
          </p:nvCxnSpPr>
          <p:spPr>
            <a:xfrm flipH="1">
              <a:off x="4334933" y="1349301"/>
              <a:ext cx="4814835" cy="48144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"/>
            <p:cNvCxnSpPr/>
            <p:nvPr/>
          </p:nvCxnSpPr>
          <p:spPr>
            <a:xfrm flipH="1">
              <a:off x="5225510" y="1469940"/>
              <a:ext cx="3911558" cy="39112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1"/>
            <p:cNvCxnSpPr/>
            <p:nvPr/>
          </p:nvCxnSpPr>
          <p:spPr>
            <a:xfrm flipH="1">
              <a:off x="5304885" y="1308030"/>
              <a:ext cx="3838534" cy="38397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2"/>
            <p:cNvCxnSpPr/>
            <p:nvPr/>
          </p:nvCxnSpPr>
          <p:spPr>
            <a:xfrm flipH="1">
              <a:off x="5706518" y="1769949"/>
              <a:ext cx="3430550" cy="343026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1" y="533401"/>
            <a:ext cx="8206284" cy="3124201"/>
          </a:xfrm>
        </p:spPr>
        <p:txBody>
          <a:bodyPr anchor="b"/>
          <a:lstStyle>
            <a:lvl1pPr algn="l">
              <a:defRPr sz="4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200" y="3843868"/>
            <a:ext cx="6605667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A0FC4-BFB6-40DE-8679-24DC10396FF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5714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1" y="533400"/>
            <a:ext cx="8739823" cy="376767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51AA4-4804-4EF0-9BC8-AE1D67B6C2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7316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1981200"/>
            <a:ext cx="8536624" cy="2319867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487334"/>
            <a:ext cx="8536623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A66AB-A483-4E33-A10F-FB088EF4975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822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711201" y="533401"/>
            <a:ext cx="5266623" cy="376766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533400"/>
            <a:ext cx="5264317" cy="37592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96E9B-2FC3-406E-AE2F-70FE9C4E23C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2449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2" y="533400"/>
            <a:ext cx="4955821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199" y="1143001"/>
            <a:ext cx="5260623" cy="3158067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3355" y="566738"/>
            <a:ext cx="501873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483" y="1143000"/>
            <a:ext cx="5275607" cy="3149600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14B82-773B-4DCA-9D30-827C4EAA3B3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4342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A9848-8A91-4D45-89C5-09D59442D3C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1141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6833-9E59-4544-9D42-9EE1E65AF6E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5845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889" y="533400"/>
            <a:ext cx="4267200" cy="1524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199" y="533400"/>
            <a:ext cx="5918340" cy="54864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4889" y="2209803"/>
            <a:ext cx="4267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EB731-AB1A-4CDB-A25A-1CC5538B067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80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4400" y="1447800"/>
            <a:ext cx="4751011" cy="11430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16000" y="914400"/>
            <a:ext cx="4374632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4704" y="2743200"/>
            <a:ext cx="4752297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0D461-C895-4956-979A-B048A3AB4D3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8551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11200" y="533400"/>
            <a:ext cx="107696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016003" y="3843867"/>
            <a:ext cx="9708443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D392C-FA0E-4F49-90D6-0F39D21BABE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2962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33400"/>
            <a:ext cx="10769600" cy="2895600"/>
          </a:xfrm>
        </p:spPr>
        <p:txBody>
          <a:bodyPr/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114800"/>
            <a:ext cx="8511403" cy="19050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F8CBB-FEDC-41E9-88E3-080FED01327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801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304800" y="711200"/>
            <a:ext cx="6096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it-IT" sz="8000" smtClean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10261600" y="2768600"/>
            <a:ext cx="6096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it-IT" sz="8000" smtClean="0">
                <a:solidFill>
                  <a:prstClr val="white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1" y="533400"/>
            <a:ext cx="9146383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2401" y="3429000"/>
            <a:ext cx="8536623" cy="482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1" y="4301070"/>
            <a:ext cx="8509815" cy="17187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214B7-221D-4262-A606-9C51BEFFBDB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6965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3429000"/>
            <a:ext cx="8509815" cy="1697400"/>
          </a:xfrm>
        </p:spPr>
        <p:txBody>
          <a:bodyPr anchor="b"/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5132981"/>
            <a:ext cx="8511403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65D5F-8E0D-4CC5-829B-F712D8BD203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9189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304800" y="711200"/>
            <a:ext cx="6096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it-IT" sz="8000" smtClean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10261600" y="2768600"/>
            <a:ext cx="6096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it-IT" sz="8000" smtClean="0">
                <a:solidFill>
                  <a:prstClr val="white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712" y="533400"/>
            <a:ext cx="9146381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886200"/>
            <a:ext cx="8509815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953000"/>
            <a:ext cx="8509813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BD612-F8CE-48A6-B3FA-723ACBB60E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05475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533400"/>
            <a:ext cx="10034211" cy="2895600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1201" y="3928534"/>
            <a:ext cx="8509815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4766736"/>
            <a:ext cx="8509813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7E62A-C55E-4021-9776-30E8A75B84D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48713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1" y="4495800"/>
            <a:ext cx="8739823" cy="15240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1" y="533401"/>
            <a:ext cx="8739823" cy="376767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50AA3-7CB7-41DA-8614-1339906B57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7296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5208" y="533400"/>
            <a:ext cx="2725592" cy="4419600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0"/>
            <a:ext cx="7800016" cy="54864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C5A5D-70D8-4930-86A6-DE7C9EB863E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13394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E7A9E-C335-4659-8645-C0158186A92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488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8894234" y="3894138"/>
            <a:ext cx="3293533" cy="265906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746" y="3259666"/>
              <a:ext cx="912188" cy="91189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5724"/>
              <a:ext cx="2981857" cy="298280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1737" y="3581511"/>
              <a:ext cx="1897197" cy="189658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130" y="3433998"/>
              <a:ext cx="1740055" cy="173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388" y="3985732"/>
              <a:ext cx="1264798" cy="12643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1200" y="4495800"/>
            <a:ext cx="873971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1200" y="533400"/>
            <a:ext cx="8739717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000" y="6172201"/>
            <a:ext cx="16023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200" y="6172201"/>
            <a:ext cx="774911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146194">
                    <a:lumMod val="50000"/>
                  </a:srgbClr>
                </a:solidFill>
              </a:rPr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5317" y="5578476"/>
            <a:ext cx="1143000" cy="669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2800">
                <a:solidFill>
                  <a:srgbClr val="0A304A"/>
                </a:solidFill>
                <a:latin typeface="Century Gothic" panose="020B0502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5D13029-5047-4040-A195-17D62323B9FA}" type="slidenum">
              <a:rPr lang="it-IT" altLang="it-IT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9361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800"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1517576" y="6690678"/>
            <a:ext cx="1152128" cy="182562"/>
          </a:xfrm>
        </p:spPr>
        <p:txBody>
          <a:bodyPr/>
          <a:lstStyle/>
          <a:p>
            <a:pPr>
              <a:defRPr/>
            </a:pPr>
            <a:r>
              <a:rPr lang="it-IT" dirty="0" smtClean="0">
                <a:solidFill>
                  <a:srgbClr val="146194">
                    <a:lumMod val="50000"/>
                  </a:srgbClr>
                </a:solidFill>
              </a:rPr>
              <a:t>Enzo DE RENZIS</a:t>
            </a:r>
            <a:endParaRPr lang="it-IT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03512" y="1"/>
            <a:ext cx="87849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b="1" dirty="0">
                <a:solidFill>
                  <a:prstClr val="white"/>
                </a:solidFill>
                <a:latin typeface="Arial" panose="020B0604020202020204" pitchFamily="34" charset="0"/>
              </a:rPr>
              <a:t>«MAJORANA-FASCITELLI» DAY PALAZZETTO DELLO SPORT 08/06/2017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b="1" dirty="0">
                <a:solidFill>
                  <a:prstClr val="white"/>
                </a:solidFill>
                <a:latin typeface="Arial" panose="020B0604020202020204" pitchFamily="34" charset="0"/>
              </a:rPr>
              <a:t>Attività sportive  organizzate e svolte dagli alunni/e   </a:t>
            </a:r>
            <a:endParaRPr lang="it-IT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28" y="665312"/>
            <a:ext cx="3816424" cy="286231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528" y="665312"/>
            <a:ext cx="3851920" cy="288894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52" y="3670973"/>
            <a:ext cx="3995620" cy="2996715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855640" y="319749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616075" algn="l"/>
              </a:tabLst>
            </a:pPr>
            <a:r>
              <a:rPr lang="it-IT" dirty="0">
                <a:solidFill>
                  <a:prstClr val="white"/>
                </a:solidFill>
                <a:latin typeface="Arial" panose="020B0604020202020204" pitchFamily="34" charset="0"/>
              </a:rPr>
              <a:t>Incontro  basket</a:t>
            </a:r>
            <a:endParaRPr lang="it-IT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482760" y="320390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solidFill>
                  <a:prstClr val="white"/>
                </a:solidFill>
                <a:latin typeface="Arial" panose="020B0604020202020204" pitchFamily="34" charset="0"/>
              </a:rPr>
              <a:t>Incontro calcetto</a:t>
            </a:r>
            <a:endParaRPr lang="it-IT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79876" y="629835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solidFill>
                  <a:prstClr val="white"/>
                </a:solidFill>
                <a:latin typeface="Arial" panose="020B0604020202020204" pitchFamily="34" charset="0"/>
              </a:rPr>
              <a:t>Incontro pallavolo</a:t>
            </a:r>
            <a:endParaRPr lang="it-IT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1052736"/>
            <a:ext cx="1143000" cy="15240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230" y="4327053"/>
            <a:ext cx="2519523" cy="151171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542" y="3563380"/>
            <a:ext cx="1982742" cy="198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zione">
  <a:themeElements>
    <a:clrScheme name="Sezion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zion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zion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Sezione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enzo de renzis</dc:creator>
  <cp:lastModifiedBy>enzo de renzis</cp:lastModifiedBy>
  <cp:revision>1</cp:revision>
  <dcterms:created xsi:type="dcterms:W3CDTF">2017-06-11T10:41:48Z</dcterms:created>
  <dcterms:modified xsi:type="dcterms:W3CDTF">2017-06-11T10:42:27Z</dcterms:modified>
</cp:coreProperties>
</file>