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8" r:id="rId1"/>
  </p:sldMasterIdLst>
  <p:notesMasterIdLst>
    <p:notesMasterId r:id="rId3"/>
  </p:notesMasterIdLst>
  <p:handoutMasterIdLst>
    <p:handoutMasterId r:id="rId4"/>
  </p:handoutMasterIdLst>
  <p:sldIdLst>
    <p:sldId id="336" r:id="rId2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33CC"/>
    <a:srgbClr val="FF33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660"/>
  </p:normalViewPr>
  <p:slideViewPr>
    <p:cSldViewPr>
      <p:cViewPr varScale="1">
        <p:scale>
          <a:sx n="63" d="100"/>
          <a:sy n="63" d="100"/>
        </p:scale>
        <p:origin x="159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4A3029F-E0B8-4817-9F00-F7DA6AB8198C}" type="datetime1">
              <a:rPr lang="it-IT"/>
              <a:pPr>
                <a:defRPr/>
              </a:pPr>
              <a:t>11/06/2017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t-IT"/>
              <a:t>Enzo  DE RENZIS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5F5248C-F2DF-4E49-8D52-5ED8747365A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27004385"/>
      </p:ext>
    </p:extLst>
  </p:cSld>
  <p:clrMap bg1="lt1" tx1="dk1" bg2="lt2" tx2="dk2" accent1="accent1" accent2="accent2" accent3="accent3" accent4="accent4" accent5="accent5" accent6="accent6" hlink="hlink" folHlink="folHlink"/>
  <p:hf sldNum="0"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1AA9C3F-81D4-424C-8466-23A243FEA9B2}" type="datetime1">
              <a:rPr lang="it-IT"/>
              <a:pPr>
                <a:defRPr/>
              </a:pPr>
              <a:t>11/06/2017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it-IT"/>
              <a:t>Enzo  DE RENZIS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5C573A4-20FE-406C-987C-E3CCBE41C1D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60863858"/>
      </p:ext>
    </p:extLst>
  </p:cSld>
  <p:clrMap bg1="lt1" tx1="dk1" bg2="lt2" tx2="dk2" accent1="accent1" accent2="accent2" accent3="accent3" accent4="accent4" accent5="accent5" accent6="accent6" hlink="hlink" folHlink="folHlink"/>
  <p:hf sldNum="0"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4335463" y="1169988"/>
            <a:ext cx="4814887" cy="4994275"/>
            <a:chOff x="4334933" y="1169931"/>
            <a:chExt cx="4814835" cy="4993802"/>
          </a:xfrm>
        </p:grpSpPr>
        <p:cxnSp>
          <p:nvCxnSpPr>
            <p:cNvPr id="5" name="Straight Connector 16"/>
            <p:cNvCxnSpPr/>
            <p:nvPr/>
          </p:nvCxnSpPr>
          <p:spPr>
            <a:xfrm flipH="1">
              <a:off x="6009727" y="1169931"/>
              <a:ext cx="3133691" cy="313501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8"/>
            <p:cNvCxnSpPr/>
            <p:nvPr/>
          </p:nvCxnSpPr>
          <p:spPr>
            <a:xfrm flipH="1">
              <a:off x="4334933" y="1349301"/>
              <a:ext cx="4814835" cy="481443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0"/>
            <p:cNvCxnSpPr/>
            <p:nvPr/>
          </p:nvCxnSpPr>
          <p:spPr>
            <a:xfrm flipH="1">
              <a:off x="5225510" y="1469940"/>
              <a:ext cx="3911558" cy="39112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21"/>
            <p:cNvCxnSpPr/>
            <p:nvPr/>
          </p:nvCxnSpPr>
          <p:spPr>
            <a:xfrm flipH="1">
              <a:off x="5304885" y="1308030"/>
              <a:ext cx="3838534" cy="3839799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22"/>
            <p:cNvCxnSpPr/>
            <p:nvPr/>
          </p:nvCxnSpPr>
          <p:spPr>
            <a:xfrm flipH="1">
              <a:off x="5706518" y="1769949"/>
              <a:ext cx="3430550" cy="343026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/>
          <a:lstStyle>
            <a:lvl1pPr algn="l">
              <a:defRPr sz="44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A0FC4-BFB6-40DE-8679-24DC10396FF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35402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51AA4-4804-4EF0-9BC8-AE1D67B6C25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96378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/>
          <a:lstStyle>
            <a:lvl1pPr algn="l">
              <a:defRPr sz="32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A66AB-A483-4E33-A10F-FB088EF4975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80576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96E9B-2FC3-406E-AE2F-70FE9C4E23C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15677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14B82-773B-4DCA-9D30-827C4EAA3B3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28696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A9848-8A91-4D45-89C5-09D59442D3C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241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6833-9E59-4544-9D42-9EE1E65AF6E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58200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EB731-AB1A-4CDB-A25A-1CC5538B067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51099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0D461-C895-4956-979A-B048A3AB4D3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5217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D392C-FA0E-4F49-90D6-0F39D21BABE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8575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/>
          <a:lstStyle>
            <a:lvl1pPr algn="l">
              <a:defRPr sz="2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F8CBB-FEDC-41E9-88E3-080FED01327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07230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228600" y="711200"/>
            <a:ext cx="457200" cy="5842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it-IT" sz="8000" smtClean="0"/>
              <a:t>“</a:t>
            </a:r>
          </a:p>
        </p:txBody>
      </p: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7696200" y="2768600"/>
            <a:ext cx="457200" cy="5842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it-IT" sz="8000" smtClean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/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214B7-221D-4262-A606-9C51BEFFBDB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13433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/>
          <a:lstStyle>
            <a:lvl1pPr algn="l">
              <a:defRPr sz="2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65D5F-8E0D-4CC5-829B-F712D8BD203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78099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228600" y="711200"/>
            <a:ext cx="457200" cy="5842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it-IT" sz="8000" smtClean="0"/>
              <a:t>“</a:t>
            </a:r>
          </a:p>
        </p:txBody>
      </p: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7696200" y="2768600"/>
            <a:ext cx="457200" cy="5842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it-IT" sz="8000" smtClean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/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BD612-F8CE-48A6-B3FA-723ACBB60E3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0598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/>
          <a:lstStyle>
            <a:lvl1pPr>
              <a:defRPr lang="en-US" sz="2800" b="0" dirty="0"/>
            </a:lvl1pPr>
          </a:lstStyle>
          <a:p>
            <a:pPr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7E62A-C55E-4021-9776-30E8A75B84D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3014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50AA3-7CB7-41DA-8614-1339906B57F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49793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/>
          <a:lstStyle>
            <a:lvl1pPr>
              <a:defRPr sz="28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C5A5D-70D8-4930-86A6-DE7C9EB863E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2433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6670675" y="3894138"/>
            <a:ext cx="2470150" cy="2659062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746" y="3259666"/>
              <a:ext cx="912188" cy="91189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5724"/>
              <a:ext cx="2981857" cy="298280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1737" y="3581511"/>
              <a:ext cx="1897197" cy="1896584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130" y="3433998"/>
              <a:ext cx="1740055" cy="173949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388" y="3985732"/>
              <a:ext cx="1264798" cy="126439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788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3400" y="533400"/>
            <a:ext cx="6554788" cy="376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  <a:endParaRPr lang="en-US" altLang="it-I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9500" y="6172200"/>
            <a:ext cx="1201738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r>
              <a:rPr lang="it-IT"/>
              <a:t>25/10/2015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838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r>
              <a:rPr lang="it-IT"/>
              <a:t>Enzo DE RENZIS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3988" y="5578475"/>
            <a:ext cx="857250" cy="669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2800">
                <a:solidFill>
                  <a:srgbClr val="0A304A"/>
                </a:solidFill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85D13029-5047-4040-A195-17D62323B9F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91028" r:id="rId1"/>
    <p:sldLayoutId id="2147491029" r:id="rId2"/>
    <p:sldLayoutId id="2147491030" r:id="rId3"/>
    <p:sldLayoutId id="2147491031" r:id="rId4"/>
    <p:sldLayoutId id="2147491032" r:id="rId5"/>
    <p:sldLayoutId id="2147491033" r:id="rId6"/>
    <p:sldLayoutId id="2147491034" r:id="rId7"/>
    <p:sldLayoutId id="2147491035" r:id="rId8"/>
    <p:sldLayoutId id="2147491036" r:id="rId9"/>
    <p:sldLayoutId id="2147491037" r:id="rId10"/>
    <p:sldLayoutId id="2147491038" r:id="rId11"/>
    <p:sldLayoutId id="2147491039" r:id="rId12"/>
    <p:sldLayoutId id="2147491040" r:id="rId13"/>
    <p:sldLayoutId id="2147491041" r:id="rId14"/>
    <p:sldLayoutId id="2147491042" r:id="rId15"/>
    <p:sldLayoutId id="2147491043" r:id="rId16"/>
    <p:sldLayoutId id="2147491044" r:id="rId17"/>
  </p:sldLayoutIdLs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>
          <a:solidFill>
            <a:srgbClr val="0F496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800" kern="1200">
          <a:solidFill>
            <a:srgbClr val="0F496F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>
          <a:solidFill>
            <a:srgbClr val="0F496F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>
          <a:solidFill>
            <a:srgbClr val="0F496F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>
          <a:solidFill>
            <a:srgbClr val="0F496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galleria_foto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08" y="963189"/>
            <a:ext cx="8964488" cy="5035608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94908" y="188640"/>
            <a:ext cx="896448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CAMPIONATI STUDENTESCHI FINALE NAZIONALE  05 -09 giugno 2017 </a:t>
            </a:r>
          </a:p>
          <a:p>
            <a:pPr algn="ctr"/>
            <a:r>
              <a:rPr lang="it-IT" sz="2000" b="1" dirty="0" smtClean="0"/>
              <a:t> costa teramana TORTORETO LIDO (ABRUZZO)</a:t>
            </a:r>
            <a:endParaRPr lang="it-IT" sz="2000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94908" y="6065460"/>
            <a:ext cx="8964488" cy="830997"/>
          </a:xfrm>
          <a:prstGeom prst="rect">
            <a:avLst/>
          </a:prstGeom>
          <a:solidFill>
            <a:srgbClr val="FF99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chemeClr val="bg1"/>
                </a:solidFill>
              </a:rPr>
              <a:t>Dalla </a:t>
            </a:r>
            <a:r>
              <a:rPr lang="it-IT" sz="1600" b="1" dirty="0" err="1" smtClean="0">
                <a:solidFill>
                  <a:schemeClr val="bg1"/>
                </a:solidFill>
              </a:rPr>
              <a:t>sx</a:t>
            </a:r>
            <a:r>
              <a:rPr lang="it-IT" sz="1600" b="1" dirty="0" smtClean="0">
                <a:solidFill>
                  <a:schemeClr val="bg1"/>
                </a:solidFill>
              </a:rPr>
              <a:t> in piedi: Di </a:t>
            </a:r>
            <a:r>
              <a:rPr lang="it-IT" sz="1600" b="1" dirty="0">
                <a:solidFill>
                  <a:schemeClr val="bg1"/>
                </a:solidFill>
              </a:rPr>
              <a:t>N</a:t>
            </a:r>
            <a:r>
              <a:rPr lang="it-IT" sz="1600" b="1" dirty="0" smtClean="0">
                <a:solidFill>
                  <a:schemeClr val="bg1"/>
                </a:solidFill>
              </a:rPr>
              <a:t>ezza Antonio, Mainardi Kevin, </a:t>
            </a:r>
            <a:r>
              <a:rPr lang="it-IT" sz="1600" b="1" dirty="0" err="1" smtClean="0">
                <a:solidFill>
                  <a:schemeClr val="bg1"/>
                </a:solidFill>
              </a:rPr>
              <a:t>Iavagnilio</a:t>
            </a:r>
            <a:r>
              <a:rPr lang="it-IT" sz="1600" b="1" dirty="0" smtClean="0">
                <a:solidFill>
                  <a:schemeClr val="bg1"/>
                </a:solidFill>
              </a:rPr>
              <a:t> Lorenzo, Prof. </a:t>
            </a:r>
            <a:r>
              <a:rPr lang="it-IT" sz="1600" b="1" smtClean="0">
                <a:solidFill>
                  <a:schemeClr val="bg1"/>
                </a:solidFill>
              </a:rPr>
              <a:t>Mercuri </a:t>
            </a:r>
            <a:r>
              <a:rPr lang="it-IT" sz="1600" b="1" smtClean="0">
                <a:solidFill>
                  <a:schemeClr val="bg1"/>
                </a:solidFill>
              </a:rPr>
              <a:t>Mario</a:t>
            </a:r>
            <a:r>
              <a:rPr lang="it-IT" sz="1600" b="1" smtClean="0">
                <a:solidFill>
                  <a:schemeClr val="bg1"/>
                </a:solidFill>
              </a:rPr>
              <a:t>, </a:t>
            </a:r>
            <a:r>
              <a:rPr lang="it-IT" sz="1600" b="1" dirty="0" smtClean="0">
                <a:solidFill>
                  <a:schemeClr val="bg1"/>
                </a:solidFill>
              </a:rPr>
              <a:t>D’Oliva </a:t>
            </a:r>
            <a:r>
              <a:rPr lang="it-IT" sz="1600" b="1" dirty="0" err="1" smtClean="0">
                <a:solidFill>
                  <a:schemeClr val="bg1"/>
                </a:solidFill>
              </a:rPr>
              <a:t>Federico,Lombardi</a:t>
            </a:r>
            <a:r>
              <a:rPr lang="it-IT" sz="1600" b="1" dirty="0" smtClean="0">
                <a:solidFill>
                  <a:schemeClr val="bg1"/>
                </a:solidFill>
              </a:rPr>
              <a:t> </a:t>
            </a:r>
            <a:r>
              <a:rPr lang="it-IT" sz="1600" b="1" dirty="0" err="1" smtClean="0">
                <a:solidFill>
                  <a:schemeClr val="bg1"/>
                </a:solidFill>
              </a:rPr>
              <a:t>Marco,Manocchio</a:t>
            </a:r>
            <a:r>
              <a:rPr lang="it-IT" sz="1600" b="1" dirty="0" smtClean="0">
                <a:solidFill>
                  <a:schemeClr val="bg1"/>
                </a:solidFill>
              </a:rPr>
              <a:t> </a:t>
            </a:r>
            <a:r>
              <a:rPr lang="it-IT" sz="1600" b="1" dirty="0" err="1" smtClean="0">
                <a:solidFill>
                  <a:schemeClr val="bg1"/>
                </a:solidFill>
              </a:rPr>
              <a:t>Massimiliano,del</a:t>
            </a:r>
            <a:r>
              <a:rPr lang="it-IT" sz="1600" b="1" dirty="0" smtClean="0">
                <a:solidFill>
                  <a:schemeClr val="bg1"/>
                </a:solidFill>
              </a:rPr>
              <a:t> prete Gaetano, Cicchetti Gabriel, </a:t>
            </a:r>
            <a:r>
              <a:rPr lang="it-IT" sz="1600" b="1" dirty="0" err="1" smtClean="0">
                <a:solidFill>
                  <a:schemeClr val="bg1"/>
                </a:solidFill>
              </a:rPr>
              <a:t>Cielli</a:t>
            </a:r>
            <a:r>
              <a:rPr lang="it-IT" sz="1600" b="1" dirty="0" smtClean="0">
                <a:solidFill>
                  <a:schemeClr val="bg1"/>
                </a:solidFill>
              </a:rPr>
              <a:t> Daniel, Prof. </a:t>
            </a:r>
            <a:r>
              <a:rPr lang="it-IT" sz="1600" b="1" dirty="0" err="1" smtClean="0">
                <a:solidFill>
                  <a:schemeClr val="bg1"/>
                </a:solidFill>
              </a:rPr>
              <a:t>Iadisernia</a:t>
            </a:r>
            <a:r>
              <a:rPr lang="it-IT" sz="1600" b="1" dirty="0" smtClean="0">
                <a:solidFill>
                  <a:schemeClr val="bg1"/>
                </a:solidFill>
              </a:rPr>
              <a:t> Alfredo. In  basso </a:t>
            </a:r>
            <a:r>
              <a:rPr lang="it-IT" sz="1600" b="1" dirty="0" err="1" smtClean="0">
                <a:solidFill>
                  <a:schemeClr val="bg1"/>
                </a:solidFill>
              </a:rPr>
              <a:t>Vizoco</a:t>
            </a:r>
            <a:r>
              <a:rPr lang="it-IT" sz="1600" b="1" dirty="0" smtClean="0">
                <a:solidFill>
                  <a:schemeClr val="bg1"/>
                </a:solidFill>
              </a:rPr>
              <a:t> Michele.</a:t>
            </a:r>
            <a:endParaRPr lang="it-IT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07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zione">
  <a:themeElements>
    <a:clrScheme name="Sezion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zion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zion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2830</TotalTime>
  <Words>60</Words>
  <Application>Microsoft Office PowerPoint</Application>
  <PresentationFormat>Presentazione su schermo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 3</vt:lpstr>
      <vt:lpstr>Sezione</vt:lpstr>
      <vt:lpstr>Presentazione standard di PowerPoint</vt:lpstr>
    </vt:vector>
  </TitlesOfParts>
  <Company>-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Centro sportivo scolastico</dc:title>
  <dc:creator>-</dc:creator>
  <cp:lastModifiedBy>enzo de renzis</cp:lastModifiedBy>
  <cp:revision>228</cp:revision>
  <dcterms:created xsi:type="dcterms:W3CDTF">2010-10-07T10:19:46Z</dcterms:created>
  <dcterms:modified xsi:type="dcterms:W3CDTF">2017-06-11T17:58:13Z</dcterms:modified>
</cp:coreProperties>
</file>