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BA330D1-DE92-4877-AD60-5835385522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092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B6B63BB-1C10-473F-B887-F118B242F2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575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1BDAFB5-519C-4DB5-8AC4-F890E34566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457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3178B49-B99B-47F4-B9DB-0DC2F308968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8572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4654D83-D7E3-43E5-B596-19FB025D23C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2608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E0BD977-FF84-4770-BF5C-304DF3E914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658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B2C70E5-56CE-4496-8800-F8A9B21111E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4938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6D4DCE8-CE9D-48CF-9A20-CD8442CABB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130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A58D6AD-B284-442D-B19C-1E447756EB8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6623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953F10B-79F6-4A2A-A2A0-5C0B092528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79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B656193-74D5-4963-AE28-E967B6DDD7E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72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tito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614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E2065B0-53BB-458E-B164-6E7826EF22F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329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ontedimezzo%20001.jpg" TargetMode="External"/><Relationship Id="rId5" Type="http://schemas.openxmlformats.org/officeDocument/2006/relationships/hyperlink" Target="galleria_foto" TargetMode="External"/><Relationship Id="rId4" Type="http://schemas.openxmlformats.org/officeDocument/2006/relationships/hyperlink" Target="risultati_orientamento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smtClean="0"/>
              <a:t>Enzo DE RENZIS</a:t>
            </a:r>
            <a:endParaRPr lang="it-IT"/>
          </a:p>
        </p:txBody>
      </p:sp>
      <p:pic>
        <p:nvPicPr>
          <p:cNvPr id="101379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773" y="914401"/>
            <a:ext cx="7742237" cy="580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0" name="CasellaDiTesto 3"/>
          <p:cNvSpPr txBox="1">
            <a:spLocks noChangeArrowheads="1"/>
          </p:cNvSpPr>
          <p:nvPr/>
        </p:nvSpPr>
        <p:spPr bwMode="auto">
          <a:xfrm>
            <a:off x="2398714" y="163513"/>
            <a:ext cx="8135937" cy="584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600" b="1">
                <a:solidFill>
                  <a:prstClr val="black"/>
                </a:solidFill>
                <a:latin typeface="Arial" panose="020B0604020202020204" pitchFamily="34" charset="0"/>
              </a:rPr>
              <a:t>CAMPIONATI STUDENTESCHI: ORIENTAMENTO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600" b="1">
                <a:solidFill>
                  <a:prstClr val="black"/>
                </a:solidFill>
                <a:latin typeface="Arial" panose="020B0604020202020204" pitchFamily="34" charset="0"/>
              </a:rPr>
              <a:t>FORESTA MOLISANA DI MONTEDIMEZZO 10 MAGGIO 2017 VASTOGIRARDI</a:t>
            </a:r>
          </a:p>
        </p:txBody>
      </p:sp>
      <p:pic>
        <p:nvPicPr>
          <p:cNvPr id="101381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163514"/>
            <a:ext cx="71913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2" name="CasellaDiTesto 5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10922566" y="891173"/>
            <a:ext cx="1077913" cy="3063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400" b="1" dirty="0">
                <a:solidFill>
                  <a:prstClr val="black"/>
                </a:solidFill>
                <a:latin typeface="Arial" panose="020B0604020202020204" pitchFamily="34" charset="0"/>
                <a:hlinkClick r:id="rId4" action="ppaction://hlinkfile"/>
              </a:rPr>
              <a:t>RISULTATI</a:t>
            </a:r>
            <a:endParaRPr lang="it-IT" altLang="it-IT" sz="14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1383" name="CasellaDiTesto 7">
            <a:hlinkClick r:id="rId5" action="ppaction://hlinkfile"/>
          </p:cNvPr>
          <p:cNvSpPr txBox="1">
            <a:spLocks noChangeArrowheads="1"/>
          </p:cNvSpPr>
          <p:nvPr/>
        </p:nvSpPr>
        <p:spPr bwMode="auto">
          <a:xfrm>
            <a:off x="10922566" y="1769269"/>
            <a:ext cx="1077913" cy="4619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200" b="1" dirty="0">
                <a:solidFill>
                  <a:prstClr val="black"/>
                </a:solidFill>
                <a:latin typeface="Arial" panose="020B0604020202020204" pitchFamily="34" charset="0"/>
                <a:hlinkClick r:id="rId5" action="ppaction://hlinkfile"/>
              </a:rPr>
              <a:t>GALLERIA FOTO</a:t>
            </a:r>
            <a:endParaRPr lang="it-IT" altLang="it-IT" sz="12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1384" name="CasellaDiTesto 2">
            <a:hlinkClick r:id="rId6" action="ppaction://hlinkfile"/>
          </p:cNvPr>
          <p:cNvSpPr txBox="1">
            <a:spLocks noChangeArrowheads="1"/>
          </p:cNvSpPr>
          <p:nvPr/>
        </p:nvSpPr>
        <p:spPr bwMode="auto">
          <a:xfrm>
            <a:off x="10922566" y="2802940"/>
            <a:ext cx="1087438" cy="554037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000" b="1" dirty="0">
                <a:solidFill>
                  <a:prstClr val="black"/>
                </a:solidFill>
                <a:latin typeface="Arial" panose="020B0604020202020204" pitchFamily="34" charset="0"/>
                <a:hlinkClick r:id="rId6" action="ppaction://hlinkfile"/>
              </a:rPr>
              <a:t>Riserva MAB di </a:t>
            </a:r>
            <a:r>
              <a:rPr lang="it-IT" altLang="it-IT" sz="1000" b="1" dirty="0" err="1">
                <a:solidFill>
                  <a:prstClr val="black"/>
                </a:solidFill>
                <a:latin typeface="Arial" panose="020B0604020202020204" pitchFamily="34" charset="0"/>
                <a:hlinkClick r:id="rId6" action="ppaction://hlinkfile"/>
              </a:rPr>
              <a:t>Montedimezzo</a:t>
            </a:r>
            <a:endParaRPr lang="it-IT" altLang="it-IT" sz="10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54" y="4827665"/>
            <a:ext cx="2285863" cy="186753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8" y="2771537"/>
            <a:ext cx="2533120" cy="189984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54" y="1025207"/>
            <a:ext cx="2224689" cy="166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4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5_Tema di Office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enzo de renzis</dc:creator>
  <cp:lastModifiedBy>enzo de renzis</cp:lastModifiedBy>
  <cp:revision>2</cp:revision>
  <dcterms:created xsi:type="dcterms:W3CDTF">2017-05-16T11:51:15Z</dcterms:created>
  <dcterms:modified xsi:type="dcterms:W3CDTF">2017-05-16T12:04:58Z</dcterms:modified>
</cp:coreProperties>
</file>