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4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368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0064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2450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65296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5307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46695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0208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0447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193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2656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77479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8E9F1-202C-4240-B75C-F6C1A7DA2E2D}" type="datetimeFigureOut">
              <a:rPr lang="it-IT" smtClean="0"/>
              <a:pPr/>
              <a:t>04/05/2017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DD415-704A-428C-848F-3E86E51ABAA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9913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isismajoranafascitelli.gov.it/web/wp-content/uploads/2017/05/Classifica_a_Squadre_allieve.pdf" TargetMode="External"/><Relationship Id="rId7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isismajoranafascitelli.gov.it/web/wp-content/uploads/2017/05/classifica_individuale_allievi.pdf" TargetMode="External"/><Relationship Id="rId11" Type="http://schemas.openxmlformats.org/officeDocument/2006/relationships/hyperlink" Target="galleria%20foto" TargetMode="External"/><Relationship Id="rId5" Type="http://schemas.openxmlformats.org/officeDocument/2006/relationships/hyperlink" Target="http://www.isismajoranafascitelli.gov.it/web/wp-content/uploads/2017/05/Classifica_individuale_allieve.pdf" TargetMode="External"/><Relationship Id="rId10" Type="http://schemas.openxmlformats.org/officeDocument/2006/relationships/image" Target="../media/image5.jpeg"/><Relationship Id="rId4" Type="http://schemas.openxmlformats.org/officeDocument/2006/relationships/hyperlink" Target="http://www.isismajoranafascitelli.gov.it/web/wp-content/uploads/2017/05/classifica_a_squadre_allievi.pdf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5350" y="32067"/>
            <a:ext cx="10515600" cy="884555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               </a:t>
            </a:r>
            <a:r>
              <a:rPr lang="it-IT" sz="2400" b="1" dirty="0" smtClean="0">
                <a:solidFill>
                  <a:srgbClr val="FF0000"/>
                </a:solidFill>
              </a:rPr>
              <a:t>CAMPIONATI STUDENTESCHI 2017 FINALE REGIONALE DI CORSA CAMPESTRE , COLLE  D’ANCHISE (CB)   14/03/2017</a:t>
            </a:r>
            <a:endParaRPr lang="it-IT" sz="6000" b="1" dirty="0">
              <a:solidFill>
                <a:srgbClr val="FF0000"/>
              </a:solidFill>
            </a:endParaRPr>
          </a:p>
        </p:txBody>
      </p:sp>
      <p:pic>
        <p:nvPicPr>
          <p:cNvPr id="1026" name="Immagine 103" descr="http://www.fidal.it/risultati/2017/COD6546/logo_fidal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30" y="95249"/>
            <a:ext cx="17907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182880" y="970299"/>
            <a:ext cx="384048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hlinkClick r:id="rId3"/>
              </a:rPr>
              <a:t>Classifica_a_Squadre_allieve</a:t>
            </a:r>
            <a:endParaRPr lang="it-IT" sz="2400" dirty="0" smtClean="0">
              <a:solidFill>
                <a:srgbClr val="FF0000"/>
              </a:solidFill>
            </a:endParaRPr>
          </a:p>
          <a:p>
            <a:pPr lvl="0"/>
            <a:r>
              <a:rPr lang="it-IT" sz="2400" dirty="0" smtClean="0">
                <a:solidFill>
                  <a:srgbClr val="FF0000"/>
                </a:solidFill>
                <a:hlinkClick r:id="rId4"/>
              </a:rPr>
              <a:t>Classifica_a_Squadre_allievi</a:t>
            </a:r>
            <a:endParaRPr lang="it-IT" sz="2400" dirty="0" smtClean="0">
              <a:solidFill>
                <a:srgbClr val="FF0000"/>
              </a:solidFill>
            </a:endParaRPr>
          </a:p>
          <a:p>
            <a:pPr lvl="0"/>
            <a:endParaRPr lang="it-IT" sz="2400" dirty="0" smtClean="0">
              <a:solidFill>
                <a:srgbClr val="FF0000"/>
              </a:solidFill>
            </a:endParaRPr>
          </a:p>
          <a:p>
            <a:pPr lvl="0"/>
            <a:r>
              <a:rPr lang="it-IT" sz="2400" dirty="0" smtClean="0">
                <a:solidFill>
                  <a:srgbClr val="FF0000"/>
                </a:solidFill>
                <a:hlinkClick r:id="rId5"/>
              </a:rPr>
              <a:t>Classifica_individuale_allieve</a:t>
            </a:r>
            <a:endParaRPr lang="it-IT" sz="2400" dirty="0" smtClean="0">
              <a:solidFill>
                <a:srgbClr val="FF0000"/>
              </a:solidFill>
            </a:endParaRPr>
          </a:p>
          <a:p>
            <a:pPr lvl="0"/>
            <a:r>
              <a:rPr lang="it-IT" sz="2400" dirty="0" smtClean="0">
                <a:solidFill>
                  <a:srgbClr val="FF0000"/>
                </a:solidFill>
                <a:hlinkClick r:id="rId6"/>
              </a:rPr>
              <a:t>Classifica_individuale_allievi</a:t>
            </a:r>
            <a:endParaRPr lang="it-IT" sz="2400" dirty="0">
              <a:solidFill>
                <a:srgbClr val="FF0000"/>
              </a:solidFill>
            </a:endParaRPr>
          </a:p>
          <a:p>
            <a:endParaRPr lang="it-IT" sz="1600" dirty="0">
              <a:solidFill>
                <a:srgbClr val="FF0000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9330" y="366869"/>
            <a:ext cx="487681" cy="365761"/>
          </a:xfrm>
          <a:prstGeom prst="rect">
            <a:avLst/>
          </a:prstGeom>
        </p:spPr>
      </p:pic>
      <p:pic>
        <p:nvPicPr>
          <p:cNvPr id="1025" name="Immagine 103" descr="http://www.fidal.it/risultati/2017/COD6546/logo_fidal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07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9600" y="1188720"/>
            <a:ext cx="7559040" cy="5669280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" y="2987873"/>
            <a:ext cx="4144169" cy="3108127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00050" y="6228695"/>
            <a:ext cx="3554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hlinkClick r:id="rId11" action="ppaction://hlinkfile"/>
              </a:rPr>
              <a:t>Galleria foto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7335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</Words>
  <Application>Microsoft Office PowerPoint</Application>
  <PresentationFormat>Personalizzato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               CAMPIONATI STUDENTESCHI 2017 FINALE REGIONALE DI CORSA CAMPESTRE , COLLE  D’ANCHISE (CB)   14/03/2017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CAMPIONATI STUDENTESCHI 2017 FINALE NAZIONALE DI CORSA CAMPESTRE GUBBIO, 11 APRILE 2017</dc:title>
  <dc:creator>enzo de renzis</dc:creator>
  <cp:lastModifiedBy>utente</cp:lastModifiedBy>
  <cp:revision>8</cp:revision>
  <dcterms:created xsi:type="dcterms:W3CDTF">2017-04-23T08:30:33Z</dcterms:created>
  <dcterms:modified xsi:type="dcterms:W3CDTF">2017-05-04T10:48:25Z</dcterms:modified>
</cp:coreProperties>
</file>