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162" autoAdjust="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C1CC4FC-50A5-4D5A-A385-E590409F3FE3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B6D925D-D642-43E5-9348-4943A2B54CC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D60B2-838D-4EB9-B4F8-68907880AD42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B43EF-9F58-4D41-A41F-1069594E08F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D5B84-FAD1-468C-B791-9B474D1AEFE4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0CBE85-065B-4483-BD7F-53341B8B175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ED543-B1A4-4C04-A93F-D802E18D7A55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688AC4-97AA-4645-8659-2BFCAC3E11E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46FFA-C94F-416C-B945-5B8960E39886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287A9-5D0C-40E0-8817-8FAA222C13DF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91FB3-A3C4-4058-8990-03BE57A5ED04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06C26-CD04-4B3B-BDC8-C2C73C05AB7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E9316-F04F-43AF-8386-6ACAF8AA99FA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A5D47-F629-4348-BB77-3F3AA61699B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057ED-13B2-4D81-AC5E-B199C2B25936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D679C-8C45-4279-8055-37D6F215897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5E7E8-B298-4663-9914-5D6161375CD1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4E0C4-9F9C-416E-B257-EF4508C5D57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18CCE-C3B1-4F91-9F06-C9BA2B471180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6BF9F-5F24-4D90-A210-39E0127A8DF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B3FB0-BA0D-4B80-8F16-36B316AEA59A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A5C26-7BC1-4898-BE10-3F068D30672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E8A2F-DE0B-4B03-A929-0A630F55DC42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EB2D6-0039-459A-A5F2-14038E5B325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576AA0-9AB4-4E70-8BE4-D776FF582081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DD8374D1-88A0-4A49-9CC9-C8530F148E4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BFBFBF"/>
            </a:gs>
            <a:gs pos="100000">
              <a:srgbClr val="BFBF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303213" y="33338"/>
            <a:ext cx="85010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eaLnBrk="1" hangingPunct="1"/>
            <a:r>
              <a:rPr lang="it-IT" altLang="it-IT" sz="1600" b="1">
                <a:latin typeface="Comic Sans MS" pitchFamily="66" charset="0"/>
                <a:cs typeface="Times New Roman" pitchFamily="18" charset="0"/>
              </a:rPr>
              <a:t>TORNEO DI PALLAVOLO MISTO “CLASSI  TERZE IN GIOCO” </a:t>
            </a:r>
            <a:r>
              <a:rPr lang="it-IT" altLang="it-IT" sz="1600">
                <a:latin typeface="Comic Sans MS" pitchFamily="66" charset="0"/>
                <a:cs typeface="Times New Roman" pitchFamily="18" charset="0"/>
              </a:rPr>
              <a:t>A.S. 2016/ 2017</a:t>
            </a:r>
            <a:endParaRPr lang="en-US" altLang="it-IT" sz="1600" b="1" u="sng">
              <a:cs typeface="Times New Roman" pitchFamily="18" charset="0"/>
            </a:endParaRPr>
          </a:p>
          <a:p>
            <a:pPr algn="ctr"/>
            <a:r>
              <a:rPr lang="en-US" altLang="it-IT" sz="1600" b="1" u="sng">
                <a:latin typeface="Comic Sans MS" pitchFamily="66" charset="0"/>
                <a:cs typeface="Times New Roman" pitchFamily="18" charset="0"/>
              </a:rPr>
              <a:t> CLASSIFICA </a:t>
            </a:r>
            <a:r>
              <a:rPr lang="en-US" altLang="it-IT" sz="2400" b="1" u="sng">
                <a:latin typeface="Comic Sans MS" pitchFamily="66" charset="0"/>
                <a:cs typeface="Times New Roman" pitchFamily="18" charset="0"/>
              </a:rPr>
              <a:t>FINALE </a:t>
            </a:r>
            <a:endParaRPr lang="en-US" altLang="it-IT" sz="2400" b="1" u="sng">
              <a:cs typeface="Times New Roman" pitchFamily="18" charset="0"/>
            </a:endParaRPr>
          </a:p>
          <a:p>
            <a:pPr algn="ctr"/>
            <a:r>
              <a:rPr lang="it-IT" altLang="it-IT" sz="1600" b="1" u="sng">
                <a:latin typeface="Comic Sans MS" pitchFamily="66" charset="0"/>
                <a:cs typeface="Times New Roman" pitchFamily="18" charset="0"/>
              </a:rPr>
              <a:t>RISULTATI vincente 1° girone contro vincente 2° girone</a:t>
            </a:r>
            <a:endParaRPr lang="it-IT" altLang="it-IT" sz="1600">
              <a:latin typeface="Comic Sans MS" pitchFamily="66" charset="0"/>
            </a:endParaRPr>
          </a:p>
        </p:txBody>
      </p:sp>
      <p:pic>
        <p:nvPicPr>
          <p:cNvPr id="3075" name="Immagine 7" descr="PALLAVOLO.gif"/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5934075" y="2708275"/>
            <a:ext cx="3179763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data 8"/>
          <p:cNvSpPr>
            <a:spLocks noGrp="1"/>
          </p:cNvSpPr>
          <p:nvPr>
            <p:ph type="dt" sz="quarter" idx="10"/>
          </p:nvPr>
        </p:nvSpPr>
        <p:spPr>
          <a:xfrm>
            <a:off x="6350" y="6483350"/>
            <a:ext cx="1036638" cy="350838"/>
          </a:xfrm>
        </p:spPr>
        <p:txBody>
          <a:bodyPr/>
          <a:lstStyle/>
          <a:p>
            <a:pPr>
              <a:defRPr/>
            </a:pPr>
            <a:fld id="{3CF8249F-9B51-410C-8FEF-C2BA3F25FB9B}" type="datetimeFigureOut">
              <a:rPr lang="it-IT" smtClean="0"/>
              <a:pPr>
                <a:defRPr/>
              </a:pPr>
              <a:t>09/03/2017</a:t>
            </a:fld>
            <a:endParaRPr lang="it-IT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>
          <a:xfrm>
            <a:off x="7451725" y="6516688"/>
            <a:ext cx="1603375" cy="317500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Prof. Enzo DE RENZIS</a:t>
            </a:r>
            <a:endParaRPr lang="it-IT" dirty="0"/>
          </a:p>
        </p:txBody>
      </p:sp>
      <p:pic>
        <p:nvPicPr>
          <p:cNvPr id="3078" name="Immagine 10" descr="3.gif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851275" y="2708275"/>
            <a:ext cx="1604963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Immagine 7" descr="pallavolo-immagine-animata-0018.gif"/>
          <p:cNvPicPr>
            <a:picLocks noChangeAspect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03213" y="3429000"/>
            <a:ext cx="2625725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395536" y="1054631"/>
          <a:ext cx="8280921" cy="1210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1"/>
                <a:gridCol w="2070230"/>
                <a:gridCol w="207023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3200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PARTITA</a:t>
                      </a:r>
                      <a:endParaRPr lang="it-IT" sz="3200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3200" baseline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RISULTATI- </a:t>
                      </a:r>
                      <a:r>
                        <a:rPr lang="it-IT" sz="3200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SET</a:t>
                      </a:r>
                      <a:endParaRPr lang="it-IT" sz="3200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3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 D </a:t>
                      </a:r>
                      <a:r>
                        <a:rPr lang="it-IT" sz="36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– 3</a:t>
                      </a:r>
                      <a:r>
                        <a:rPr lang="it-IT" sz="3600" baseline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 A</a:t>
                      </a:r>
                      <a:r>
                        <a:rPr lang="it-IT" sz="36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(Cl.*)</a:t>
                      </a:r>
                      <a:endParaRPr lang="it-IT" sz="3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3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  <a:endParaRPr lang="it-IT" sz="3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3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  <a:endParaRPr lang="it-IT" sz="3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8715" y="5050531"/>
            <a:ext cx="1157287" cy="14661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45</Words>
  <Application>Microsoft Office PowerPoint</Application>
  <PresentationFormat>Presentazione su schermo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utente</cp:lastModifiedBy>
  <cp:revision>30</cp:revision>
  <dcterms:modified xsi:type="dcterms:W3CDTF">2017-03-09T11:52:50Z</dcterms:modified>
</cp:coreProperties>
</file>