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256" r:id="rId2"/>
  </p:sldIdLst>
  <p:sldSz cx="9144000" cy="6858000" type="screen4x3"/>
  <p:notesSz cx="6858000" cy="9144000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D8E8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9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8EA30D01-F200-4A42-9A70-A0EB347A77FE}" type="datetimeFigureOut">
              <a:rPr lang="it-IT"/>
              <a:pPr>
                <a:defRPr/>
              </a:pPr>
              <a:t>09/03/2017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it-IT" noProof="0" smtClean="0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noProof="0" smtClean="0"/>
              <a:t>Fare clic per modificare stili del testo dello schema</a:t>
            </a:r>
          </a:p>
          <a:p>
            <a:pPr lvl="1"/>
            <a:r>
              <a:rPr lang="it-IT" noProof="0" smtClean="0"/>
              <a:t>Secondo livello</a:t>
            </a:r>
          </a:p>
          <a:p>
            <a:pPr lvl="2"/>
            <a:r>
              <a:rPr lang="it-IT" noProof="0" smtClean="0"/>
              <a:t>Terzo livello</a:t>
            </a:r>
          </a:p>
          <a:p>
            <a:pPr lvl="3"/>
            <a:r>
              <a:rPr lang="it-IT" noProof="0" smtClean="0"/>
              <a:t>Quarto livello</a:t>
            </a:r>
          </a:p>
          <a:p>
            <a:pPr lvl="4"/>
            <a:r>
              <a:rPr lang="it-IT" noProof="0" smtClean="0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fld id="{D4FABAFB-AA47-4265-8F38-CE4486AAA873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0045C96-3D09-47B9-891D-26E6268A5937}" type="datetimeFigureOut">
              <a:rPr lang="it-IT"/>
              <a:pPr>
                <a:defRPr/>
              </a:pPr>
              <a:t>09/03/2017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BDF3327A-7100-4793-9D2F-694781632235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B2701D-3099-40CE-8F38-757D8284EEE7}" type="datetimeFigureOut">
              <a:rPr lang="it-IT"/>
              <a:pPr>
                <a:defRPr/>
              </a:pPr>
              <a:t>09/03/2017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7C0A63F-BE66-4966-A80A-8603D42384A1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91E73C-C0FE-457C-A356-69462CC7FD0B}" type="datetimeFigureOut">
              <a:rPr lang="it-IT"/>
              <a:pPr>
                <a:defRPr/>
              </a:pPr>
              <a:t>09/03/2017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38370A-5648-44EA-BC71-5F24EF15AE87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B7995A-DEFB-4C44-B51E-FAB86EDD4CF2}" type="datetimeFigureOut">
              <a:rPr lang="it-IT"/>
              <a:pPr>
                <a:defRPr/>
              </a:pPr>
              <a:t>09/03/2017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0CD2452-5453-442E-A0EE-1F093452BEE9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586936-CE66-4252-9587-BDEE2003653B}" type="datetimeFigureOut">
              <a:rPr lang="it-IT"/>
              <a:pPr>
                <a:defRPr/>
              </a:pPr>
              <a:t>09/03/2017</a:t>
            </a:fld>
            <a:endParaRPr lang="it-IT"/>
          </a:p>
        </p:txBody>
      </p:sp>
      <p:sp>
        <p:nvSpPr>
          <p:cNvPr id="8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9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EFEE8FB-4064-4CD2-8AB3-A04D23C6ECE3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96707-3A55-40C7-BF36-8968CAC08EE3}" type="datetimeFigureOut">
              <a:rPr lang="it-IT"/>
              <a:pPr>
                <a:defRPr/>
              </a:pPr>
              <a:t>09/03/2017</a:t>
            </a:fld>
            <a:endParaRPr lang="it-IT"/>
          </a:p>
        </p:txBody>
      </p:sp>
      <p:sp>
        <p:nvSpPr>
          <p:cNvPr id="4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5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732D5E5-CEE1-43A2-B33C-E4858331BC52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40C76C-2E5D-4D10-BDAB-DDE1959ACEA9}" type="datetimeFigureOut">
              <a:rPr lang="it-IT"/>
              <a:pPr>
                <a:defRPr/>
              </a:pPr>
              <a:t>09/03/2017</a:t>
            </a:fld>
            <a:endParaRPr lang="it-IT"/>
          </a:p>
        </p:txBody>
      </p:sp>
      <p:sp>
        <p:nvSpPr>
          <p:cNvPr id="3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4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7BAE2652-4F8B-47AD-BEB4-6BE7834CCE63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6F33F3-707E-4FDD-808C-3BD42927315D}" type="datetimeFigureOut">
              <a:rPr lang="it-IT"/>
              <a:pPr>
                <a:defRPr/>
              </a:pPr>
              <a:t>09/03/2017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9F54D45-544A-477B-9658-6B74D43799E3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A701D89-745E-4A02-848E-8F69FDB2181A}" type="datetimeFigureOut">
              <a:rPr lang="it-IT"/>
              <a:pPr>
                <a:defRPr/>
              </a:pPr>
              <a:t>09/03/2017</a:t>
            </a:fld>
            <a:endParaRPr lang="it-IT"/>
          </a:p>
        </p:txBody>
      </p:sp>
      <p:sp>
        <p:nvSpPr>
          <p:cNvPr id="6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7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55CA4425-2227-4CA1-864E-E192236DFF86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7C947A-3FD1-4F35-97E6-8434D95D4A20}" type="datetimeFigureOut">
              <a:rPr lang="it-IT"/>
              <a:pPr>
                <a:defRPr/>
              </a:pPr>
              <a:t>09/03/2017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E2755CF-D8F5-4EFD-B0AE-FB802140312F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6F36E5-95D3-417B-A598-3817120022F2}" type="datetimeFigureOut">
              <a:rPr lang="it-IT"/>
              <a:pPr>
                <a:defRPr/>
              </a:pPr>
              <a:t>09/03/2017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355BD78-3BD4-4045-BC37-65F910C34255}" type="slidenum">
              <a:rPr lang="it-IT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Segnaposto titolo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lo stile del titolo</a:t>
            </a:r>
          </a:p>
        </p:txBody>
      </p:sp>
      <p:sp>
        <p:nvSpPr>
          <p:cNvPr id="1027" name="Segnaposto testo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 smtClean="0"/>
              <a:t>Fare clic per modificare stili del testo dello schema</a:t>
            </a:r>
          </a:p>
          <a:p>
            <a:pPr lvl="1"/>
            <a:r>
              <a:rPr lang="it-IT" altLang="it-IT" smtClean="0"/>
              <a:t>Secondo livello</a:t>
            </a:r>
          </a:p>
          <a:p>
            <a:pPr lvl="2"/>
            <a:r>
              <a:rPr lang="it-IT" altLang="it-IT" smtClean="0"/>
              <a:t>Terzo livello</a:t>
            </a:r>
          </a:p>
          <a:p>
            <a:pPr lvl="3"/>
            <a:r>
              <a:rPr lang="it-IT" altLang="it-IT" smtClean="0"/>
              <a:t>Quarto livello</a:t>
            </a:r>
          </a:p>
          <a:p>
            <a:pPr lvl="4"/>
            <a:r>
              <a:rPr lang="it-IT" altLang="it-IT" smtClean="0"/>
              <a:t>Quinto livello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4C66889-E22A-43F1-967C-AB2BB86FA6AE}" type="datetimeFigureOut">
              <a:rPr lang="it-IT"/>
              <a:pPr>
                <a:defRPr/>
              </a:pPr>
              <a:t>09/03/2017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fld id="{425047EC-4AB1-4F9A-BCF3-2AEF9A3223B1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gif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0">
          <a:gsLst>
            <a:gs pos="0">
              <a:srgbClr val="D9D9D9"/>
            </a:gs>
            <a:gs pos="100000">
              <a:srgbClr val="D9D9D9"/>
            </a:gs>
          </a:gsLst>
          <a:lin ang="54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5"/>
          <p:cNvSpPr>
            <a:spLocks noChangeArrowheads="1"/>
          </p:cNvSpPr>
          <p:nvPr/>
        </p:nvSpPr>
        <p:spPr bwMode="auto">
          <a:xfrm>
            <a:off x="285750" y="276225"/>
            <a:ext cx="8501063" cy="1030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bIns="0" anchor="ctr">
            <a:spAutoFit/>
          </a:bodyPr>
          <a:lstStyle/>
          <a:p>
            <a:pPr algn="ctr" eaLnBrk="1" hangingPunct="1"/>
            <a:r>
              <a:rPr lang="it-IT" altLang="it-IT" sz="1600" b="1">
                <a:latin typeface="Comic Sans MS" pitchFamily="66" charset="0"/>
                <a:cs typeface="Times New Roman" pitchFamily="18" charset="0"/>
              </a:rPr>
              <a:t>TORNEO DI PALLAVOLO MISTO </a:t>
            </a:r>
            <a:r>
              <a:rPr lang="it-IT" altLang="it-IT" sz="2000" b="1">
                <a:latin typeface="Comic Sans MS" pitchFamily="66" charset="0"/>
                <a:cs typeface="Times New Roman" pitchFamily="18" charset="0"/>
              </a:rPr>
              <a:t>“</a:t>
            </a:r>
            <a:r>
              <a:rPr lang="it-IT" altLang="it-IT" sz="2400" b="1">
                <a:latin typeface="Comic Sans MS" pitchFamily="66" charset="0"/>
                <a:cs typeface="Times New Roman" pitchFamily="18" charset="0"/>
              </a:rPr>
              <a:t>CLASSI TERZE IN GIOCO</a:t>
            </a:r>
            <a:r>
              <a:rPr lang="it-IT" altLang="it-IT" sz="1600" b="1">
                <a:latin typeface="Comic Sans MS" pitchFamily="66" charset="0"/>
                <a:cs typeface="Times New Roman" pitchFamily="18" charset="0"/>
              </a:rPr>
              <a:t>” </a:t>
            </a:r>
          </a:p>
          <a:p>
            <a:pPr algn="ctr" eaLnBrk="1" hangingPunct="1"/>
            <a:r>
              <a:rPr lang="it-IT" altLang="it-IT" sz="1600">
                <a:latin typeface="Comic Sans MS" pitchFamily="66" charset="0"/>
                <a:cs typeface="Times New Roman" pitchFamily="18" charset="0"/>
              </a:rPr>
              <a:t>A.S. 2016/ 2017</a:t>
            </a:r>
            <a:r>
              <a:rPr lang="en-US" altLang="it-IT" sz="1600" b="1" u="sng">
                <a:latin typeface="Comic Sans MS" pitchFamily="66" charset="0"/>
                <a:cs typeface="Times New Roman" pitchFamily="18" charset="0"/>
              </a:rPr>
              <a:t> CLASSIFICA </a:t>
            </a:r>
            <a:r>
              <a:rPr lang="en-US" altLang="it-IT" sz="2400" b="1" u="sng">
                <a:latin typeface="Comic Sans MS" pitchFamily="66" charset="0"/>
                <a:cs typeface="Times New Roman" pitchFamily="18" charset="0"/>
              </a:rPr>
              <a:t>2° GIRONE</a:t>
            </a:r>
            <a:endParaRPr lang="en-US" altLang="it-IT" sz="2400" b="1" u="sng">
              <a:cs typeface="Times New Roman" pitchFamily="18" charset="0"/>
            </a:endParaRPr>
          </a:p>
          <a:p>
            <a:pPr algn="ctr"/>
            <a:r>
              <a:rPr lang="it-IT" altLang="it-IT" sz="1600" b="1" u="sng">
                <a:latin typeface="Comic Sans MS" pitchFamily="66" charset="0"/>
                <a:cs typeface="Times New Roman" pitchFamily="18" charset="0"/>
              </a:rPr>
              <a:t>RISULTATI</a:t>
            </a:r>
            <a:endParaRPr lang="it-IT" altLang="it-IT" sz="1600"/>
          </a:p>
        </p:txBody>
      </p:sp>
      <p:graphicFrame>
        <p:nvGraphicFramePr>
          <p:cNvPr id="7" name="Tabella 6"/>
          <p:cNvGraphicFramePr>
            <a:graphicFrameLocks noGrp="1"/>
          </p:cNvGraphicFramePr>
          <p:nvPr/>
        </p:nvGraphicFramePr>
        <p:xfrm>
          <a:off x="1509366" y="1427226"/>
          <a:ext cx="6096000" cy="25958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48000"/>
                <a:gridCol w="1524000"/>
                <a:gridCol w="1524000"/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it-IT" baseline="0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PARTITE</a:t>
                      </a:r>
                      <a:endParaRPr lang="it-IT" baseline="0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/>
                      <a:r>
                        <a:rPr lang="it-IT" baseline="0" dirty="0" smtClean="0">
                          <a:solidFill>
                            <a:schemeClr val="tx1"/>
                          </a:solidFill>
                          <a:latin typeface="Comic Sans MS" pitchFamily="66" charset="0"/>
                        </a:rPr>
                        <a:t>RISULTATI- SET</a:t>
                      </a:r>
                      <a:endParaRPr lang="it-IT" baseline="0" dirty="0">
                        <a:solidFill>
                          <a:schemeClr val="tx1"/>
                        </a:solidFill>
                        <a:latin typeface="Comic Sans MS" pitchFamily="66" charset="0"/>
                      </a:endParaRPr>
                    </a:p>
                  </a:txBody>
                  <a:tcP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lang="it-IT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200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3A  – 3E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3A(Cl</a:t>
                      </a:r>
                      <a:r>
                        <a:rPr lang="it-IT" sz="2000" dirty="0" smtClean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.)  </a:t>
                      </a:r>
                      <a:r>
                        <a:rPr lang="it-IT" sz="20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– 3F</a:t>
                      </a:r>
                      <a:endParaRPr lang="it-IT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200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3E –3F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3A(Cl.*)   – 3A</a:t>
                      </a:r>
                      <a:endParaRPr lang="it-IT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200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3A   – 3F</a:t>
                      </a:r>
                      <a:endParaRPr lang="it-IT" sz="1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0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it-IT" sz="2000" dirty="0">
                          <a:effectLst/>
                          <a:latin typeface="Comic Sans MS" panose="030F0702030302020204" pitchFamily="66" charset="0"/>
                          <a:ea typeface="Times New Roman" panose="02020603050405020304" pitchFamily="18" charset="0"/>
                        </a:rPr>
                        <a:t>3A(Cl.*)    – 3E</a:t>
                      </a:r>
                      <a:endParaRPr lang="it-IT" sz="1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44450" marR="44450" marT="0" marB="0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2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</a:pPr>
                      <a:r>
                        <a:rPr lang="it-IT" sz="2000" b="1" dirty="0" smtClean="0">
                          <a:solidFill>
                            <a:schemeClr val="tx1"/>
                          </a:solidFill>
                          <a:latin typeface="Calibri"/>
                          <a:ea typeface="Times New Roman"/>
                          <a:cs typeface="Times New Roman"/>
                        </a:rPr>
                        <a:t>1</a:t>
                      </a:r>
                      <a:endParaRPr lang="it-IT" sz="20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44450" marR="44450" marT="0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8" name="Tabella 7"/>
          <p:cNvGraphicFramePr>
            <a:graphicFrameLocks noGrp="1"/>
          </p:cNvGraphicFramePr>
          <p:nvPr/>
        </p:nvGraphicFramePr>
        <p:xfrm>
          <a:off x="1509366" y="4239895"/>
          <a:ext cx="6096000" cy="211645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19200"/>
                <a:gridCol w="1219200"/>
                <a:gridCol w="1219200"/>
                <a:gridCol w="1219200"/>
                <a:gridCol w="1219200"/>
              </a:tblGrid>
              <a:tr h="32120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solidFill>
                            <a:schemeClr val="tx1"/>
                          </a:solidFill>
                          <a:latin typeface="Comic Sans MS"/>
                          <a:ea typeface="Times New Roman"/>
                          <a:cs typeface="Times New Roman"/>
                        </a:rPr>
                        <a:t>CLASSE</a:t>
                      </a:r>
                      <a:endParaRPr lang="it-IT" sz="11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solidFill>
                            <a:schemeClr val="tx1"/>
                          </a:solidFill>
                          <a:latin typeface="Comic Sans MS"/>
                          <a:ea typeface="Times New Roman"/>
                          <a:cs typeface="Times New Roman"/>
                        </a:rPr>
                        <a:t>PUNTEGGIO</a:t>
                      </a:r>
                      <a:endParaRPr lang="it-IT" sz="11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solidFill>
                            <a:schemeClr val="tx1"/>
                          </a:solidFill>
                          <a:latin typeface="Comic Sans MS"/>
                          <a:ea typeface="Times New Roman"/>
                          <a:cs typeface="Times New Roman"/>
                        </a:rPr>
                        <a:t>SET VINTI</a:t>
                      </a:r>
                      <a:endParaRPr lang="it-IT" sz="11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solidFill>
                            <a:schemeClr val="tx1"/>
                          </a:solidFill>
                          <a:latin typeface="Comic Sans MS"/>
                          <a:ea typeface="Times New Roman"/>
                          <a:cs typeface="Times New Roman"/>
                        </a:rPr>
                        <a:t>SET PERSI</a:t>
                      </a:r>
                      <a:endParaRPr lang="it-IT" sz="11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it-IT" sz="1200" b="1" dirty="0">
                          <a:solidFill>
                            <a:schemeClr val="tx1"/>
                          </a:solidFill>
                          <a:latin typeface="Comic Sans MS"/>
                          <a:ea typeface="Times New Roman"/>
                          <a:cs typeface="Times New Roman"/>
                        </a:rPr>
                        <a:t>CLASSIFICA</a:t>
                      </a:r>
                      <a:endParaRPr lang="it-IT" sz="1100" b="1" dirty="0">
                        <a:solidFill>
                          <a:schemeClr val="tx1"/>
                        </a:solidFill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448812">
                <a:tc>
                  <a:txBody>
                    <a:bodyPr/>
                    <a:lstStyle/>
                    <a:p>
                      <a:pPr algn="ctr"/>
                      <a:r>
                        <a:rPr lang="it-IT" b="1" dirty="0" smtClean="0">
                          <a:latin typeface="Comic Sans MS" panose="030F0702030302020204" pitchFamily="66" charset="0"/>
                        </a:rPr>
                        <a:t>3A(CL*)</a:t>
                      </a:r>
                      <a:endParaRPr lang="it-IT" b="1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 smtClean="0">
                          <a:latin typeface="Comic Sans MS" panose="030F0702030302020204" pitchFamily="66" charset="0"/>
                        </a:rPr>
                        <a:t>9</a:t>
                      </a:r>
                      <a:endParaRPr lang="it-IT" b="1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 smtClean="0">
                          <a:latin typeface="Comic Sans MS" panose="030F0702030302020204" pitchFamily="66" charset="0"/>
                        </a:rPr>
                        <a:t>3</a:t>
                      </a:r>
                      <a:endParaRPr lang="it-IT" b="1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 smtClean="0">
                          <a:latin typeface="Comic Sans MS" panose="030F0702030302020204" pitchFamily="66" charset="0"/>
                        </a:rPr>
                        <a:t>0</a:t>
                      </a:r>
                      <a:endParaRPr lang="it-IT" b="1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 smtClean="0">
                          <a:latin typeface="Comic Sans MS" panose="030F0702030302020204" pitchFamily="66" charset="0"/>
                        </a:rPr>
                        <a:t>1</a:t>
                      </a:r>
                      <a:endParaRPr lang="it-IT" b="1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448812">
                <a:tc>
                  <a:txBody>
                    <a:bodyPr/>
                    <a:lstStyle/>
                    <a:p>
                      <a:pPr algn="ctr"/>
                      <a:r>
                        <a:rPr lang="it-IT" b="1" dirty="0" smtClean="0">
                          <a:latin typeface="Comic Sans MS" panose="030F0702030302020204" pitchFamily="66" charset="0"/>
                        </a:rPr>
                        <a:t>3A</a:t>
                      </a:r>
                      <a:endParaRPr lang="it-IT" b="1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 smtClean="0">
                          <a:latin typeface="Comic Sans MS" panose="030F0702030302020204" pitchFamily="66" charset="0"/>
                        </a:rPr>
                        <a:t>8*</a:t>
                      </a:r>
                      <a:endParaRPr lang="it-IT" b="1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 smtClean="0">
                          <a:latin typeface="Comic Sans MS" panose="030F0702030302020204" pitchFamily="66" charset="0"/>
                        </a:rPr>
                        <a:t>2</a:t>
                      </a:r>
                      <a:endParaRPr lang="it-IT" b="1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 smtClean="0">
                          <a:latin typeface="Comic Sans MS" panose="030F0702030302020204" pitchFamily="66" charset="0"/>
                        </a:rPr>
                        <a:t>1</a:t>
                      </a:r>
                      <a:endParaRPr lang="it-IT" b="1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 smtClean="0">
                          <a:latin typeface="Comic Sans MS" panose="030F0702030302020204" pitchFamily="66" charset="0"/>
                        </a:rPr>
                        <a:t>2</a:t>
                      </a:r>
                      <a:endParaRPr lang="it-IT" b="1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448812">
                <a:tc>
                  <a:txBody>
                    <a:bodyPr/>
                    <a:lstStyle/>
                    <a:p>
                      <a:pPr algn="ctr"/>
                      <a:r>
                        <a:rPr lang="it-IT" b="1" dirty="0" smtClean="0">
                          <a:latin typeface="Comic Sans MS" panose="030F0702030302020204" pitchFamily="66" charset="0"/>
                        </a:rPr>
                        <a:t>3E</a:t>
                      </a:r>
                      <a:endParaRPr lang="it-IT" b="1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 smtClean="0">
                          <a:latin typeface="Comic Sans MS" panose="030F0702030302020204" pitchFamily="66" charset="0"/>
                        </a:rPr>
                        <a:t>8</a:t>
                      </a:r>
                      <a:endParaRPr lang="it-IT" b="1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 smtClean="0">
                          <a:latin typeface="Comic Sans MS" panose="030F0702030302020204" pitchFamily="66" charset="0"/>
                        </a:rPr>
                        <a:t>1</a:t>
                      </a:r>
                      <a:endParaRPr lang="it-IT" b="1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 smtClean="0">
                          <a:latin typeface="Comic Sans MS" panose="030F0702030302020204" pitchFamily="66" charset="0"/>
                        </a:rPr>
                        <a:t>2</a:t>
                      </a:r>
                      <a:endParaRPr lang="it-IT" b="1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 smtClean="0">
                          <a:latin typeface="Comic Sans MS" panose="030F0702030302020204" pitchFamily="66" charset="0"/>
                        </a:rPr>
                        <a:t>3</a:t>
                      </a:r>
                      <a:endParaRPr lang="it-IT" b="1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  <a:tr h="448812">
                <a:tc>
                  <a:txBody>
                    <a:bodyPr/>
                    <a:lstStyle/>
                    <a:p>
                      <a:pPr algn="ctr"/>
                      <a:r>
                        <a:rPr lang="it-IT" b="1" dirty="0" smtClean="0">
                          <a:latin typeface="Comic Sans MS" panose="030F0702030302020204" pitchFamily="66" charset="0"/>
                        </a:rPr>
                        <a:t>3F</a:t>
                      </a:r>
                      <a:endParaRPr lang="it-IT" b="1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 smtClean="0">
                          <a:latin typeface="Comic Sans MS" panose="030F0702030302020204" pitchFamily="66" charset="0"/>
                        </a:rPr>
                        <a:t>6</a:t>
                      </a:r>
                      <a:endParaRPr lang="it-IT" b="1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 smtClean="0">
                          <a:latin typeface="Comic Sans MS" panose="030F0702030302020204" pitchFamily="66" charset="0"/>
                        </a:rPr>
                        <a:t>0</a:t>
                      </a:r>
                      <a:endParaRPr lang="it-IT" b="1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 smtClean="0">
                          <a:latin typeface="Comic Sans MS" panose="030F0702030302020204" pitchFamily="66" charset="0"/>
                        </a:rPr>
                        <a:t>3</a:t>
                      </a:r>
                      <a:endParaRPr lang="it-IT" b="1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it-IT" b="1" dirty="0" smtClean="0">
                          <a:latin typeface="Comic Sans MS" panose="030F0702030302020204" pitchFamily="66" charset="0"/>
                        </a:rPr>
                        <a:t>4</a:t>
                      </a:r>
                      <a:endParaRPr lang="it-IT" b="1" dirty="0">
                        <a:latin typeface="Comic Sans MS" panose="030F0702030302020204" pitchFamily="66" charset="0"/>
                      </a:endParaRPr>
                    </a:p>
                  </a:txBody>
                  <a:tcPr marL="68580" marR="68580" marT="0" marB="0" anchor="ctr">
                    <a:cell3D prstMaterial="dkEdge">
                      <a:bevel/>
                      <a:lightRig rig="flood" dir="t"/>
                    </a:cell3D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9" name="Segnaposto data 8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3CF8249F-9B51-410C-8FEF-C2BA3F25FB9B}" type="datetimeFigureOut">
              <a:rPr lang="it-IT" smtClean="0">
                <a:solidFill>
                  <a:schemeClr val="tx1"/>
                </a:solidFill>
              </a:rPr>
              <a:pPr>
                <a:defRPr/>
              </a:pPr>
              <a:t>09/03/2017</a:t>
            </a:fld>
            <a:r>
              <a:rPr lang="it-IT" dirty="0" smtClean="0">
                <a:solidFill>
                  <a:schemeClr val="tx1"/>
                </a:solidFill>
              </a:rPr>
              <a:t>       * migliore                          </a:t>
            </a:r>
          </a:p>
          <a:p>
            <a:pPr>
              <a:defRPr/>
            </a:pPr>
            <a:r>
              <a:rPr lang="it-IT" dirty="0" smtClean="0">
                <a:solidFill>
                  <a:schemeClr val="tx1"/>
                </a:solidFill>
              </a:rPr>
              <a:t>                             scontro diretto</a:t>
            </a:r>
            <a:endParaRPr lang="it-IT" dirty="0">
              <a:solidFill>
                <a:schemeClr val="tx1"/>
              </a:solidFill>
            </a:endParaRPr>
          </a:p>
        </p:txBody>
      </p:sp>
      <p:sp>
        <p:nvSpPr>
          <p:cNvPr id="3078" name="Segnaposto piè di pagina 9"/>
          <p:cNvSpPr>
            <a:spLocks noGrp="1"/>
          </p:cNvSpPr>
          <p:nvPr>
            <p:ph type="ftr" sz="quarter" idx="11"/>
          </p:nvPr>
        </p:nvSpPr>
        <p:spPr bwMode="auto">
          <a:xfrm>
            <a:off x="3676650" y="6356350"/>
            <a:ext cx="2066925" cy="365125"/>
          </a:xfrm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it-IT" altLang="it-IT" smtClean="0">
                <a:solidFill>
                  <a:schemeClr val="tx1"/>
                </a:solidFill>
                <a:latin typeface="Comic Sans MS" pitchFamily="66" charset="0"/>
              </a:rPr>
              <a:t>PROF. Enzo DE RENZIS</a:t>
            </a:r>
          </a:p>
        </p:txBody>
      </p:sp>
      <p:pic>
        <p:nvPicPr>
          <p:cNvPr id="3079" name="Immagine 1"/>
          <p:cNvPicPr>
            <a:picLocks noChangeAspect="1"/>
          </p:cNvPicPr>
          <p:nvPr/>
        </p:nvPicPr>
        <p:blipFill>
          <a:blip r:embed="rId2" cstate="print">
            <a:grayscl/>
          </a:blip>
          <a:srcRect/>
          <a:stretch>
            <a:fillRect/>
          </a:stretch>
        </p:blipFill>
        <p:spPr bwMode="auto">
          <a:xfrm>
            <a:off x="85725" y="852488"/>
            <a:ext cx="1352550" cy="1316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80" name="Immagine 2"/>
          <p:cNvPicPr>
            <a:picLocks noChangeAspect="1"/>
          </p:cNvPicPr>
          <p:nvPr/>
        </p:nvPicPr>
        <p:blipFill>
          <a:blip r:embed="rId3" cstate="print">
            <a:grayscl/>
          </a:blip>
          <a:srcRect/>
          <a:stretch>
            <a:fillRect/>
          </a:stretch>
        </p:blipFill>
        <p:spPr bwMode="auto">
          <a:xfrm>
            <a:off x="200025" y="4348163"/>
            <a:ext cx="1123950" cy="126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Immagine 3"/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7729156" y="817382"/>
            <a:ext cx="1239185" cy="1569914"/>
          </a:xfrm>
          <a:prstGeom prst="rect">
            <a:avLst/>
          </a:prstGeom>
        </p:spPr>
      </p:pic>
      <p:pic>
        <p:nvPicPr>
          <p:cNvPr id="3082" name="Immagine 4"/>
          <p:cNvPicPr>
            <a:picLocks noChangeAspect="1"/>
          </p:cNvPicPr>
          <p:nvPr/>
        </p:nvPicPr>
        <p:blipFill>
          <a:blip r:embed="rId5" cstate="print">
            <a:grayscl/>
          </a:blip>
          <a:srcRect/>
          <a:stretch>
            <a:fillRect/>
          </a:stretch>
        </p:blipFill>
        <p:spPr bwMode="auto">
          <a:xfrm>
            <a:off x="7770813" y="4468813"/>
            <a:ext cx="1230312" cy="1025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Rettangolo 1"/>
          <p:cNvSpPr/>
          <p:nvPr/>
        </p:nvSpPr>
        <p:spPr>
          <a:xfrm>
            <a:off x="6372225" y="6453188"/>
            <a:ext cx="1800225" cy="268287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it-IT" dirty="0">
                <a:solidFill>
                  <a:schemeClr val="tx1"/>
                </a:solidFill>
              </a:rPr>
              <a:t>(Cl) </a:t>
            </a:r>
            <a:r>
              <a:rPr lang="it-IT" dirty="0">
                <a:solidFill>
                  <a:schemeClr val="tx1"/>
                </a:solidFill>
              </a:rPr>
              <a:t>Classico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</TotalTime>
  <Words>100</Words>
  <Application>Microsoft Office PowerPoint</Application>
  <PresentationFormat>Presentazione su schermo (4:3)</PresentationFormat>
  <Paragraphs>52</Paragraphs>
  <Slides>1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Comic Sans MS</vt:lpstr>
      <vt:lpstr>Times New Roman</vt:lpstr>
      <vt:lpstr>Tema di Office</vt:lpstr>
      <vt:lpstr>Diapositiva 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ENZO DE RENZIS</dc:creator>
  <cp:lastModifiedBy>utente</cp:lastModifiedBy>
  <cp:revision>29</cp:revision>
  <dcterms:modified xsi:type="dcterms:W3CDTF">2017-03-09T11:51:44Z</dcterms:modified>
</cp:coreProperties>
</file>