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ED69660-14AE-4DD9-AB3D-E59D729BBA1E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F72BD81-B6B0-4876-86BF-BD35052A38A1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E99E5-774D-4C0A-A71D-A4FAEB97C79B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51078-62BE-49D9-A334-20A232EE7D0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5E35A-DCFF-43D5-845E-99DEF6006F1E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A82B5-621A-4ED0-8869-328C639ACEB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1B3A9-1FF4-4369-A480-A988581C071A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9842F1-7B31-4AFA-9804-04303B63A49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79B47-86A9-4534-AD50-9B781B336511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F915D-52AF-41DE-B9C1-EACC5A4ED48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E262A-AE3C-4F41-8CA1-19693E3197E9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DFEFD-3723-4BC7-BD68-160519DF188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E06CC-0E19-4F1B-96C5-AD9C9D00F0E8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B3D90-4465-4D6E-A42D-37FD576DB82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CDA57-DBB4-4E3B-B60C-0296DB7391E3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CB9E2-A8E4-4BC4-AC52-6660D9AAA72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0948C-5F34-43AC-ADFF-A63F443D102C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9A8C0-4F05-4CFB-A396-FFB5D63CD5B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31EFE-CF48-4B97-96A7-8B9331961FE2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D08CD-ADB8-464E-BF85-604EF17D807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87EA0-8A76-4376-B89F-48A676A86ED4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4EB17-8BBD-486C-B101-7ACF682C496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2830E-A10E-45B2-B102-FFE37A067557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A62AB-DFF6-40EC-9F11-687978C40CC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395698E-2491-42FC-A5DC-03F95C1B376A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1791C4F-E924-4854-AC78-D597E387E13D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100000">
              <a:srgbClr val="D9D9D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285750" y="198438"/>
            <a:ext cx="8501063" cy="118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 eaLnBrk="1" hangingPunct="1"/>
            <a:r>
              <a:rPr lang="it-IT" altLang="it-IT" sz="1600" b="1">
                <a:latin typeface="Comic Sans MS" pitchFamily="66" charset="0"/>
                <a:cs typeface="Times New Roman" pitchFamily="18" charset="0"/>
              </a:rPr>
              <a:t>TORNEO DI PALLAVOLO MISTO “</a:t>
            </a:r>
            <a:r>
              <a:rPr lang="it-IT" altLang="it-IT" b="1">
                <a:latin typeface="Comic Sans MS" pitchFamily="66" charset="0"/>
                <a:cs typeface="Times New Roman" pitchFamily="18" charset="0"/>
              </a:rPr>
              <a:t>CLASSI TERZE IN GIOCO</a:t>
            </a:r>
            <a:r>
              <a:rPr lang="it-IT" altLang="it-IT" sz="1600" b="1">
                <a:latin typeface="Comic Sans MS" pitchFamily="66" charset="0"/>
                <a:cs typeface="Times New Roman" pitchFamily="18" charset="0"/>
              </a:rPr>
              <a:t>” </a:t>
            </a:r>
          </a:p>
          <a:p>
            <a:pPr algn="ctr" eaLnBrk="1" hangingPunct="1"/>
            <a:r>
              <a:rPr lang="it-IT" altLang="it-IT" sz="1600">
                <a:latin typeface="Comic Sans MS" pitchFamily="66" charset="0"/>
                <a:cs typeface="Times New Roman" pitchFamily="18" charset="0"/>
              </a:rPr>
              <a:t>A.S. 2016/ 2017</a:t>
            </a:r>
            <a:endParaRPr lang="en-US" altLang="it-IT" sz="1600" b="1" u="sng">
              <a:cs typeface="Times New Roman" pitchFamily="18" charset="0"/>
            </a:endParaRPr>
          </a:p>
          <a:p>
            <a:pPr algn="ctr"/>
            <a:r>
              <a:rPr lang="en-US" altLang="it-IT" sz="1600" b="1" u="sng">
                <a:latin typeface="Comic Sans MS" pitchFamily="66" charset="0"/>
                <a:cs typeface="Times New Roman" pitchFamily="18" charset="0"/>
              </a:rPr>
              <a:t> CLASSIFICA </a:t>
            </a:r>
            <a:r>
              <a:rPr lang="en-US" altLang="it-IT" sz="2400" b="1" u="sng">
                <a:latin typeface="Comic Sans MS" pitchFamily="66" charset="0"/>
                <a:cs typeface="Times New Roman" pitchFamily="18" charset="0"/>
              </a:rPr>
              <a:t>1° GIRONE</a:t>
            </a:r>
            <a:endParaRPr lang="en-US" altLang="it-IT" sz="2400" b="1" u="sng">
              <a:cs typeface="Times New Roman" pitchFamily="18" charset="0"/>
            </a:endParaRPr>
          </a:p>
          <a:p>
            <a:pPr algn="ctr"/>
            <a:r>
              <a:rPr lang="it-IT" altLang="it-IT" sz="1600" b="1" u="sng">
                <a:latin typeface="Comic Sans MS" pitchFamily="66" charset="0"/>
                <a:cs typeface="Times New Roman" pitchFamily="18" charset="0"/>
              </a:rPr>
              <a:t>RISULTATI</a:t>
            </a:r>
            <a:endParaRPr lang="it-IT" altLang="it-IT" sz="160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524000" y="13970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PARTITE</a:t>
                      </a:r>
                      <a:endParaRPr lang="it-IT" baseline="0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RISULTATI- SET</a:t>
                      </a:r>
                      <a:endParaRPr lang="it-IT" baseline="0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3B(Cl.*) –3C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3B – 3D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3B(Cl.*)  – 3B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3C – 3D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3B(Cl.*)   – 3D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3B  – 3C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1500188" y="428625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CLASSE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PUNTEGGIO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SET VINTI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SET PERSI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CLASSIFICA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3D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9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3B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8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3B(Cl)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7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3C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4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Segnaposto data 8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CF8249F-9B51-410C-8FEF-C2BA3F25FB9B}" type="datetimeFigureOut">
              <a:rPr lang="it-IT" smtClean="0">
                <a:solidFill>
                  <a:schemeClr val="tx1"/>
                </a:solidFill>
              </a:rPr>
              <a:pPr>
                <a:defRPr/>
              </a:pPr>
              <a:t>09/03/2017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078" name="Segnaposto piè di pagina 9"/>
          <p:cNvSpPr>
            <a:spLocks noGrp="1"/>
          </p:cNvSpPr>
          <p:nvPr>
            <p:ph type="ftr" sz="quarter" idx="11"/>
          </p:nvPr>
        </p:nvSpPr>
        <p:spPr bwMode="auto">
          <a:xfrm>
            <a:off x="2928938" y="6286500"/>
            <a:ext cx="2895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altLang="it-IT" smtClean="0">
                <a:solidFill>
                  <a:schemeClr val="tx1"/>
                </a:solidFill>
                <a:latin typeface="Comic Sans MS" pitchFamily="66" charset="0"/>
              </a:rPr>
              <a:t>PROF. Enzo DE RENZIS</a:t>
            </a:r>
          </a:p>
        </p:txBody>
      </p:sp>
      <p:pic>
        <p:nvPicPr>
          <p:cNvPr id="3079" name="Immagine 1"/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85725" y="852488"/>
            <a:ext cx="1352550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Immagine 2"/>
          <p:cNvPicPr>
            <a:picLocks noChangeAspect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200025" y="4348163"/>
            <a:ext cx="11239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9156" y="817382"/>
            <a:ext cx="1239185" cy="1569914"/>
          </a:xfrm>
          <a:prstGeom prst="rect">
            <a:avLst/>
          </a:prstGeom>
        </p:spPr>
      </p:pic>
      <p:pic>
        <p:nvPicPr>
          <p:cNvPr id="3082" name="Immagine 4"/>
          <p:cNvPicPr>
            <a:picLocks noChangeAspect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7770813" y="4468813"/>
            <a:ext cx="1230312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3" name="CasellaDiTesto 1"/>
          <p:cNvSpPr txBox="1">
            <a:spLocks noChangeArrowheads="1"/>
          </p:cNvSpPr>
          <p:nvPr/>
        </p:nvSpPr>
        <p:spPr bwMode="auto">
          <a:xfrm>
            <a:off x="6573838" y="6356350"/>
            <a:ext cx="2559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800" b="1"/>
              <a:t>* </a:t>
            </a:r>
            <a:r>
              <a:rPr lang="it-IT" altLang="it-IT" sz="1400"/>
              <a:t>Classico</a:t>
            </a:r>
            <a:endParaRPr lang="it-IT" altLang="it-IT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93</Words>
  <Application>Microsoft Office PowerPoint</Application>
  <PresentationFormat>Presentazione su schermo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utente</cp:lastModifiedBy>
  <cp:revision>28</cp:revision>
  <dcterms:modified xsi:type="dcterms:W3CDTF">2017-03-09T11:50:36Z</dcterms:modified>
</cp:coreProperties>
</file>