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D8E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3FD654B6-B024-4DFC-8259-CFBAF72DF896}" type="datetimeFigureOut">
              <a:rPr lang="it-IT"/>
              <a:pPr>
                <a:defRPr/>
              </a:pPr>
              <a:t>11/01/2017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BBB50FAA-08F0-4E5B-932E-3199CC05CE55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6F1E6F-FB6C-44F5-9552-0B2775D677D6}" type="datetimeFigureOut">
              <a:rPr lang="it-IT"/>
              <a:pPr>
                <a:defRPr/>
              </a:pPr>
              <a:t>11/01/2017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3C0FE1-F1AA-4EF4-8BA1-8DA81F2241AA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C9BB32-202F-4BC2-9096-B42F2AD8186E}" type="datetimeFigureOut">
              <a:rPr lang="it-IT"/>
              <a:pPr>
                <a:defRPr/>
              </a:pPr>
              <a:t>11/01/2017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68FF4E-32A5-411D-BC0A-CE4681EF3091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24D458-CD90-4D49-9262-43D3780462A4}" type="datetimeFigureOut">
              <a:rPr lang="it-IT"/>
              <a:pPr>
                <a:defRPr/>
              </a:pPr>
              <a:t>11/01/2017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84E75F-DCA0-4AD3-A4D8-B0E5932C0C86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A44CA7-90DE-481E-9809-061E5FE7F951}" type="datetimeFigureOut">
              <a:rPr lang="it-IT"/>
              <a:pPr>
                <a:defRPr/>
              </a:pPr>
              <a:t>11/01/2017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315E5A-8404-4D23-A1F4-DB616C6F56CC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1E696-088C-4B0A-9253-54F28FA9C18A}" type="datetimeFigureOut">
              <a:rPr lang="it-IT"/>
              <a:pPr>
                <a:defRPr/>
              </a:pPr>
              <a:t>11/01/2017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EA2560-602B-4DE3-B26A-9A8F4598018D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115D4-F3A1-43DE-9616-BFD7B689E93A}" type="datetimeFigureOut">
              <a:rPr lang="it-IT"/>
              <a:pPr>
                <a:defRPr/>
              </a:pPr>
              <a:t>11/01/2017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29C362-12C6-492C-85B0-DD8A17035C8C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0F877-113E-4674-8095-CCD8AF89D9DA}" type="datetimeFigureOut">
              <a:rPr lang="it-IT"/>
              <a:pPr>
                <a:defRPr/>
              </a:pPr>
              <a:t>11/01/2017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56E818-1D0B-4622-816E-B6E853F080F9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A0FF1-9184-4147-A838-D0002B312E08}" type="datetimeFigureOut">
              <a:rPr lang="it-IT"/>
              <a:pPr>
                <a:defRPr/>
              </a:pPr>
              <a:t>11/01/2017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F64FAC-5C92-4E76-A7EF-A227633478FC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A8E2C-7ACB-41D9-8ADF-2A56FFF09F10}" type="datetimeFigureOut">
              <a:rPr lang="it-IT"/>
              <a:pPr>
                <a:defRPr/>
              </a:pPr>
              <a:t>11/01/2017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F2029-C2B2-4FA9-863D-E244EDCB4800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2C67EE-B65B-425E-9CF0-32DE4FC76599}" type="datetimeFigureOut">
              <a:rPr lang="it-IT"/>
              <a:pPr>
                <a:defRPr/>
              </a:pPr>
              <a:t>11/01/2017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5DDA32-020F-4A55-8833-BD8F2EDE0F02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358D7-BB7A-46DD-BF50-E1D74F1A61F9}" type="datetimeFigureOut">
              <a:rPr lang="it-IT"/>
              <a:pPr>
                <a:defRPr/>
              </a:pPr>
              <a:t>11/01/2017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83CA75-873B-4138-87C6-D353768080D4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15C82E4-93E5-4067-877F-0C78BCC740F7}" type="datetimeFigureOut">
              <a:rPr lang="it-IT"/>
              <a:pPr>
                <a:defRPr/>
              </a:pPr>
              <a:t>11/01/2017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6A98ADCF-EC27-4A57-9176-63242CA700FC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gif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100000">
              <a:srgbClr val="D9D9D9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ChangeArrowheads="1"/>
          </p:cNvSpPr>
          <p:nvPr/>
        </p:nvSpPr>
        <p:spPr bwMode="auto">
          <a:xfrm>
            <a:off x="285750" y="338138"/>
            <a:ext cx="8501063" cy="90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0" anchor="ctr">
            <a:spAutoFit/>
          </a:bodyPr>
          <a:lstStyle/>
          <a:p>
            <a:pPr algn="ctr" eaLnBrk="1" hangingPunct="1"/>
            <a:r>
              <a:rPr lang="it-IT" altLang="it-IT" sz="1600" b="1">
                <a:latin typeface="Comic Sans MS" pitchFamily="66" charset="0"/>
                <a:cs typeface="Times New Roman" pitchFamily="18" charset="0"/>
              </a:rPr>
              <a:t>TRIANGOLARE </a:t>
            </a:r>
            <a:r>
              <a:rPr lang="it-IT" altLang="it-IT" sz="2000" b="1">
                <a:latin typeface="Comic Sans MS" pitchFamily="66" charset="0"/>
                <a:cs typeface="Times New Roman" pitchFamily="18" charset="0"/>
              </a:rPr>
              <a:t>“</a:t>
            </a:r>
            <a:r>
              <a:rPr lang="it-IT" altLang="it-IT" sz="2400" b="1">
                <a:latin typeface="Comic Sans MS" pitchFamily="66" charset="0"/>
                <a:cs typeface="Times New Roman" pitchFamily="18" charset="0"/>
              </a:rPr>
              <a:t>CLASSI QUINTE IN GIOCO</a:t>
            </a:r>
            <a:r>
              <a:rPr lang="it-IT" altLang="it-IT" sz="1600" b="1">
                <a:latin typeface="Comic Sans MS" pitchFamily="66" charset="0"/>
                <a:cs typeface="Times New Roman" pitchFamily="18" charset="0"/>
              </a:rPr>
              <a:t>” </a:t>
            </a:r>
          </a:p>
          <a:p>
            <a:pPr algn="ctr" eaLnBrk="1" hangingPunct="1"/>
            <a:r>
              <a:rPr lang="it-IT" altLang="it-IT" sz="1600">
                <a:latin typeface="Comic Sans MS" pitchFamily="66" charset="0"/>
                <a:cs typeface="Times New Roman" pitchFamily="18" charset="0"/>
              </a:rPr>
              <a:t>A.S. 2016/ 2017</a:t>
            </a:r>
            <a:endParaRPr lang="en-US" altLang="it-IT" sz="1600" b="1" u="sng">
              <a:cs typeface="Times New Roman" pitchFamily="18" charset="0"/>
            </a:endParaRPr>
          </a:p>
          <a:p>
            <a:pPr algn="ctr"/>
            <a:r>
              <a:rPr lang="en-US" altLang="it-IT" sz="1400" b="1" u="sng">
                <a:latin typeface="Comic Sans MS" pitchFamily="66" charset="0"/>
                <a:cs typeface="Times New Roman" pitchFamily="18" charset="0"/>
              </a:rPr>
              <a:t> CLASSIFICA </a:t>
            </a:r>
            <a:r>
              <a:rPr lang="en-US" altLang="it-IT" sz="1400" b="1" u="sng">
                <a:cs typeface="Times New Roman" pitchFamily="18" charset="0"/>
              </a:rPr>
              <a:t>e </a:t>
            </a:r>
            <a:r>
              <a:rPr lang="it-IT" altLang="it-IT" sz="1600" b="1" u="sng">
                <a:latin typeface="Comic Sans MS" pitchFamily="66" charset="0"/>
                <a:cs typeface="Times New Roman" pitchFamily="18" charset="0"/>
              </a:rPr>
              <a:t>RISULTATI</a:t>
            </a:r>
            <a:endParaRPr lang="it-IT" altLang="it-IT" sz="1600"/>
          </a:p>
        </p:txBody>
      </p:sp>
      <p:graphicFrame>
        <p:nvGraphicFramePr>
          <p:cNvPr id="7" name="Tabella 6"/>
          <p:cNvGraphicFramePr>
            <a:graphicFrameLocks noGrp="1"/>
          </p:cNvGraphicFramePr>
          <p:nvPr/>
        </p:nvGraphicFramePr>
        <p:xfrm>
          <a:off x="1519610" y="1364746"/>
          <a:ext cx="6096000" cy="331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it-IT" sz="1600" b="1" baseline="0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PARTITE</a:t>
                      </a:r>
                      <a:endParaRPr lang="it-IT" sz="1600" b="1" baseline="0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it-IT" sz="1600" b="1" baseline="0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RISULTATI- SET</a:t>
                      </a:r>
                      <a:endParaRPr lang="it-IT" sz="1600" b="1" baseline="0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b="1" dirty="0" smtClean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5D   </a:t>
                      </a:r>
                      <a:endParaRPr lang="it-IT" sz="1600" b="1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it-IT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+mn-cs"/>
                        </a:rPr>
                        <a:t>5A(classico)</a:t>
                      </a:r>
                      <a:endParaRPr lang="it-IT" sz="1600" b="1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15</a:t>
                      </a:r>
                      <a:endParaRPr lang="it-IT" sz="16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b="1" dirty="0" smtClean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5D   </a:t>
                      </a:r>
                      <a:endParaRPr lang="it-IT" sz="1600" b="1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it-IT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+mn-cs"/>
                        </a:rPr>
                        <a:t>5A(classico)</a:t>
                      </a:r>
                      <a:endParaRPr lang="it-IT" sz="1600" b="1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15</a:t>
                      </a:r>
                      <a:endParaRPr lang="it-IT" sz="16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11</a:t>
                      </a:r>
                      <a:endParaRPr lang="it-IT" sz="16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  </a:t>
                      </a:r>
                      <a:r>
                        <a:rPr lang="it-IT" sz="1600" b="1" dirty="0" smtClean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5A(classico)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b="1" dirty="0" smtClean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          </a:t>
                      </a:r>
                      <a:endParaRPr lang="it-IT" sz="1600" b="1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it-IT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+mn-cs"/>
                        </a:rPr>
                        <a:t>5F</a:t>
                      </a:r>
                      <a:endParaRPr lang="it-IT" sz="1600" b="1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15</a:t>
                      </a:r>
                      <a:endParaRPr lang="it-IT" sz="16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9</a:t>
                      </a:r>
                      <a:endParaRPr lang="it-IT" sz="16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  </a:t>
                      </a:r>
                      <a:r>
                        <a:rPr lang="it-IT" sz="1600" b="1" dirty="0" smtClean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5A(classico)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b="1" dirty="0" smtClean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          </a:t>
                      </a:r>
                      <a:endParaRPr lang="it-IT" sz="1600" b="1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it-IT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+mn-cs"/>
                        </a:rPr>
                        <a:t>5F</a:t>
                      </a:r>
                      <a:endParaRPr lang="it-IT" sz="1600" b="1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18</a:t>
                      </a:r>
                      <a:endParaRPr lang="it-IT" sz="16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16</a:t>
                      </a:r>
                      <a:endParaRPr lang="it-IT" sz="16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  </a:t>
                      </a:r>
                      <a:r>
                        <a:rPr lang="it-IT" sz="1600" b="1" dirty="0" smtClean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5D         </a:t>
                      </a:r>
                      <a:endParaRPr lang="it-IT" sz="1600" b="1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+mn-cs"/>
                        </a:rPr>
                        <a:t>5F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it-IT" sz="1600" b="1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15</a:t>
                      </a:r>
                      <a:endParaRPr lang="it-IT" sz="16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12</a:t>
                      </a:r>
                      <a:endParaRPr lang="it-IT" sz="16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  </a:t>
                      </a:r>
                      <a:r>
                        <a:rPr lang="it-IT" sz="1600" b="1" dirty="0" smtClean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5D         </a:t>
                      </a:r>
                      <a:endParaRPr lang="it-IT" sz="1600" b="1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+mn-cs"/>
                        </a:rPr>
                        <a:t>5F</a:t>
                      </a:r>
                    </a:p>
                  </a:txBody>
                  <a:tcPr marL="44450" marR="44450" marT="0" marB="0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12</a:t>
                      </a:r>
                      <a:endParaRPr lang="it-IT" sz="16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15</a:t>
                      </a:r>
                      <a:endParaRPr lang="it-IT" sz="16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  </a:t>
                      </a:r>
                      <a:r>
                        <a:rPr lang="it-IT" sz="1600" b="1" dirty="0" smtClean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5D         </a:t>
                      </a:r>
                      <a:endParaRPr lang="it-IT" sz="1600" b="1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+mn-cs"/>
                        </a:rPr>
                        <a:t>5F</a:t>
                      </a:r>
                    </a:p>
                  </a:txBody>
                  <a:tcPr marL="44450" marR="44450" marT="0" marB="0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21</a:t>
                      </a:r>
                      <a:endParaRPr lang="it-IT" sz="16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6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19</a:t>
                      </a:r>
                      <a:endParaRPr lang="it-IT" sz="16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ella 7"/>
          <p:cNvGraphicFramePr>
            <a:graphicFrameLocks noGrp="1"/>
          </p:cNvGraphicFramePr>
          <p:nvPr/>
        </p:nvGraphicFramePr>
        <p:xfrm>
          <a:off x="1519610" y="5002078"/>
          <a:ext cx="600472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1180"/>
                <a:gridCol w="1501180"/>
                <a:gridCol w="1501180"/>
                <a:gridCol w="1501180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CLASSE</a:t>
                      </a:r>
                      <a:endParaRPr lang="it-IT" sz="11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SET VINTI</a:t>
                      </a:r>
                      <a:endParaRPr lang="it-IT" sz="11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SET PERSI</a:t>
                      </a:r>
                      <a:endParaRPr lang="it-IT" sz="11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CLASSIFICA</a:t>
                      </a:r>
                      <a:endParaRPr lang="it-IT" sz="11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5D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1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5A </a:t>
                      </a:r>
                      <a:r>
                        <a:rPr lang="it-IT" sz="12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(CLASSICO</a:t>
                      </a:r>
                      <a:r>
                        <a:rPr lang="it-IT" sz="1200" b="0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)</a:t>
                      </a:r>
                      <a:endParaRPr lang="it-IT" sz="12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5F</a:t>
                      </a:r>
                      <a:endParaRPr kumimoji="0" lang="it-IT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3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" name="Segnaposto data 8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3CF8249F-9B51-410C-8FEF-C2BA3F25FB9B}" type="datetimeFigureOut">
              <a:rPr lang="it-IT" smtClean="0">
                <a:solidFill>
                  <a:schemeClr val="tx1"/>
                </a:solidFill>
              </a:rPr>
              <a:pPr>
                <a:defRPr/>
              </a:pPr>
              <a:t>11/01/2017</a:t>
            </a:fld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3078" name="Segnaposto piè di pagina 9"/>
          <p:cNvSpPr>
            <a:spLocks noGrp="1"/>
          </p:cNvSpPr>
          <p:nvPr>
            <p:ph type="ftr" sz="quarter" idx="11"/>
          </p:nvPr>
        </p:nvSpPr>
        <p:spPr bwMode="auto">
          <a:xfrm>
            <a:off x="6323013" y="6580188"/>
            <a:ext cx="2895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altLang="it-IT" smtClean="0">
                <a:solidFill>
                  <a:schemeClr val="tx1"/>
                </a:solidFill>
                <a:latin typeface="Comic Sans MS" pitchFamily="66" charset="0"/>
              </a:rPr>
              <a:t>PROF. Enzo DE RENZIS</a:t>
            </a:r>
          </a:p>
        </p:txBody>
      </p:sp>
      <p:pic>
        <p:nvPicPr>
          <p:cNvPr id="3079" name="Immagine 1"/>
          <p:cNvPicPr>
            <a:picLocks noChangeAspect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85725" y="852488"/>
            <a:ext cx="1352550" cy="131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Immagine 2"/>
          <p:cNvPicPr>
            <a:picLocks noChangeAspect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200025" y="4348163"/>
            <a:ext cx="1123950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29156" y="817382"/>
            <a:ext cx="1239185" cy="1569914"/>
          </a:xfrm>
          <a:prstGeom prst="rect">
            <a:avLst/>
          </a:prstGeom>
        </p:spPr>
      </p:pic>
      <p:pic>
        <p:nvPicPr>
          <p:cNvPr id="3082" name="Immagine 4"/>
          <p:cNvPicPr>
            <a:picLocks noChangeAspect="1"/>
          </p:cNvPicPr>
          <p:nvPr/>
        </p:nvPicPr>
        <p:blipFill>
          <a:blip r:embed="rId5" cstate="print">
            <a:grayscl/>
          </a:blip>
          <a:srcRect/>
          <a:stretch>
            <a:fillRect/>
          </a:stretch>
        </p:blipFill>
        <p:spPr bwMode="auto">
          <a:xfrm>
            <a:off x="7770813" y="4468813"/>
            <a:ext cx="1230312" cy="102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85</Words>
  <Application>Microsoft Office PowerPoint</Application>
  <PresentationFormat>Presentazione su schermo (4:3)</PresentationFormat>
  <Paragraphs>53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Comic Sans MS</vt:lpstr>
      <vt:lpstr>Times New Roman</vt:lpstr>
      <vt:lpstr>Tema di Office</vt:lpstr>
      <vt:lpstr>Diapositiva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ENZO DE RENZIS</dc:creator>
  <cp:lastModifiedBy>utente</cp:lastModifiedBy>
  <cp:revision>25</cp:revision>
  <dcterms:modified xsi:type="dcterms:W3CDTF">2017-01-11T10:59:52Z</dcterms:modified>
</cp:coreProperties>
</file>