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5" d="100"/>
          <a:sy n="35" d="100"/>
        </p:scale>
        <p:origin x="-2040" y="-7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1626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58388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98579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46486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334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67629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4551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07439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3586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34747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274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D22AB-CC81-4667-B77E-101DCE9D1BE1}" type="datetimeFigureOut">
              <a:rPr lang="it-IT" smtClean="0"/>
              <a:pPr/>
              <a:t>11/01/2017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58AEE-59D9-4A12-B731-CC0F3F3529B3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78802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552825" y="-3743325"/>
            <a:ext cx="19297650" cy="1434465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483282" y="7869381"/>
            <a:ext cx="12675282" cy="161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8843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0</Words>
  <Application>Microsoft Office PowerPoint</Application>
  <PresentationFormat>Personalizzato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enzo de renzis</dc:creator>
  <cp:lastModifiedBy>utente</cp:lastModifiedBy>
  <cp:revision>2</cp:revision>
  <dcterms:created xsi:type="dcterms:W3CDTF">2016-12-22T18:22:51Z</dcterms:created>
  <dcterms:modified xsi:type="dcterms:W3CDTF">2017-01-11T10:59:35Z</dcterms:modified>
</cp:coreProperties>
</file>