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51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F583B50-B573-4191-997D-74163B41A080}" type="datetimeFigureOut">
              <a:rPr lang="it-IT"/>
              <a:pPr>
                <a:defRPr/>
              </a:pPr>
              <a:t>12/05/2016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FD64BC7-45D2-40F7-BD44-B30D6F6D5CE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14312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B3DC51-5631-4866-B2A6-7749FEA0F9AA}" type="datetimeFigureOut">
              <a:rPr lang="it-IT"/>
              <a:pPr>
                <a:defRPr/>
              </a:pPr>
              <a:t>12/05/2016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3036B-51F9-4711-92F7-0CB2FD5D0A0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F0152-ECDD-425D-861A-7CD61B92DCD7}" type="datetimeFigureOut">
              <a:rPr lang="it-IT"/>
              <a:pPr>
                <a:defRPr/>
              </a:pPr>
              <a:t>12/05/2016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04B2F-5A95-4E21-B077-02AA899C5DB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33B46-5B89-418F-90FD-9AEE3AA4E87C}" type="datetimeFigureOut">
              <a:rPr lang="it-IT"/>
              <a:pPr>
                <a:defRPr/>
              </a:pPr>
              <a:t>12/05/2016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DDD65-981A-44AE-AE7F-F0ACBFC2739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538DD2-AA34-471C-A0BC-A5430F107974}" type="datetimeFigureOut">
              <a:rPr lang="it-IT"/>
              <a:pPr>
                <a:defRPr/>
              </a:pPr>
              <a:t>12/05/2016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C7B09-C8E6-4941-84FB-A7AE65215D8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8D8143-C9C3-47A8-9C54-25FCF2F8534D}" type="datetimeFigureOut">
              <a:rPr lang="it-IT"/>
              <a:pPr>
                <a:defRPr/>
              </a:pPr>
              <a:t>12/05/2016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571E1-46C9-4150-A4CA-06264B3A90D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A322A-50C5-435E-BBF1-135A97BB12D2}" type="datetimeFigureOut">
              <a:rPr lang="it-IT"/>
              <a:pPr>
                <a:defRPr/>
              </a:pPr>
              <a:t>12/05/2016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FE628-B78C-46E6-932E-B7BF6EFE320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151F1-DB98-471A-BE16-760F87490943}" type="datetimeFigureOut">
              <a:rPr lang="it-IT"/>
              <a:pPr>
                <a:defRPr/>
              </a:pPr>
              <a:t>12/05/2016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8E7B4-FE91-4526-A58B-BDD3D6F9FDC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451BF-B009-44F4-89C0-AD55C2BA2482}" type="datetimeFigureOut">
              <a:rPr lang="it-IT"/>
              <a:pPr>
                <a:defRPr/>
              </a:pPr>
              <a:t>12/05/2016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478661-938A-4FF9-9F1B-FD4FAD53377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F0F3B-A922-43AD-B003-7977FCF24FC9}" type="datetimeFigureOut">
              <a:rPr lang="it-IT"/>
              <a:pPr>
                <a:defRPr/>
              </a:pPr>
              <a:t>12/05/2016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8F7D6-93D6-4AC7-BE69-4060F01166A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41A8A-110A-4298-A05F-4CF71A94F85C}" type="datetimeFigureOut">
              <a:rPr lang="it-IT"/>
              <a:pPr>
                <a:defRPr/>
              </a:pPr>
              <a:t>12/05/2016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925C7-A01F-4EC2-AD27-5ECCB0D7A1B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A7DD4-3F5F-4E35-B6FE-0356ED221B7E}" type="datetimeFigureOut">
              <a:rPr lang="it-IT"/>
              <a:pPr>
                <a:defRPr/>
              </a:pPr>
              <a:t>12/05/2016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E18B8-1646-4C4B-9E00-A512F9E2623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F20ED20-6B60-42A5-8715-73B0EB1F58AC}" type="datetimeFigureOut">
              <a:rPr lang="it-IT"/>
              <a:pPr>
                <a:defRPr/>
              </a:pPr>
              <a:t>12/05/2016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9B5909F-FF93-4E0C-AF81-1D5B4FA0729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ChangeArrowheads="1"/>
          </p:cNvSpPr>
          <p:nvPr/>
        </p:nvSpPr>
        <p:spPr bwMode="auto">
          <a:xfrm>
            <a:off x="329108" y="62323"/>
            <a:ext cx="8501063" cy="10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 algn="ctr"/>
            <a:r>
              <a:rPr lang="it-IT" b="1" dirty="0" smtClean="0">
                <a:latin typeface="Comic Sans MS" pitchFamily="66" charset="0"/>
                <a:cs typeface="Times New Roman" pitchFamily="18" charset="0"/>
              </a:rPr>
              <a:t>GIOCHI SPORTIVI </a:t>
            </a:r>
            <a:r>
              <a:rPr lang="it-IT" b="1" dirty="0" smtClean="0">
                <a:latin typeface="Comic Sans MS" pitchFamily="66" charset="0"/>
                <a:cs typeface="Times New Roman" pitchFamily="18" charset="0"/>
              </a:rPr>
              <a:t>STUDENTESCHI </a:t>
            </a:r>
            <a:r>
              <a:rPr lang="it-IT" b="1" dirty="0" smtClean="0">
                <a:latin typeface="Comic Sans MS" pitchFamily="66" charset="0"/>
                <a:cs typeface="Times New Roman" pitchFamily="18" charset="0"/>
              </a:rPr>
              <a:t>C</a:t>
            </a:r>
            <a:r>
              <a:rPr lang="it-IT" b="1" dirty="0" smtClean="0">
                <a:latin typeface="Comic Sans MS" pitchFamily="66" charset="0"/>
                <a:cs typeface="Times New Roman" pitchFamily="18" charset="0"/>
              </a:rPr>
              <a:t>ampobasso 11-05-2016 </a:t>
            </a:r>
            <a:endParaRPr lang="it-IT" b="1" dirty="0" smtClean="0">
              <a:latin typeface="Comic Sans MS" pitchFamily="66" charset="0"/>
              <a:cs typeface="Times New Roman" pitchFamily="18" charset="0"/>
            </a:endParaRPr>
          </a:p>
          <a:p>
            <a:pPr algn="ctr"/>
            <a:r>
              <a:rPr lang="it-IT" b="1" dirty="0" smtClean="0">
                <a:solidFill>
                  <a:prstClr val="black"/>
                </a:solidFill>
                <a:latin typeface="Comic Sans MS" pitchFamily="66" charset="0"/>
                <a:cs typeface="Times New Roman" pitchFamily="18" charset="0"/>
              </a:rPr>
              <a:t>primi a squadre </a:t>
            </a:r>
            <a:r>
              <a:rPr lang="it-IT" b="1" dirty="0" err="1" smtClean="0">
                <a:solidFill>
                  <a:prstClr val="black"/>
                </a:solidFill>
                <a:latin typeface="Comic Sans MS" pitchFamily="66" charset="0"/>
                <a:cs typeface="Times New Roman" pitchFamily="18" charset="0"/>
              </a:rPr>
              <a:t>cat</a:t>
            </a:r>
            <a:r>
              <a:rPr lang="it-IT" b="1" dirty="0" smtClean="0">
                <a:solidFill>
                  <a:prstClr val="black"/>
                </a:solidFill>
                <a:latin typeface="Comic Sans MS" pitchFamily="66" charset="0"/>
                <a:cs typeface="Times New Roman" pitchFamily="18" charset="0"/>
              </a:rPr>
              <a:t>. allieve - </a:t>
            </a:r>
            <a:r>
              <a:rPr lang="it-IT" b="1" dirty="0" smtClean="0">
                <a:latin typeface="Comic Sans MS" pitchFamily="66" charset="0"/>
                <a:cs typeface="Times New Roman" pitchFamily="18" charset="0"/>
              </a:rPr>
              <a:t>secondi a squadre </a:t>
            </a:r>
            <a:r>
              <a:rPr lang="it-IT" b="1" dirty="0" err="1" smtClean="0">
                <a:latin typeface="Comic Sans MS" pitchFamily="66" charset="0"/>
                <a:cs typeface="Times New Roman" pitchFamily="18" charset="0"/>
              </a:rPr>
              <a:t>cat</a:t>
            </a:r>
            <a:r>
              <a:rPr lang="it-IT" b="1" dirty="0" smtClean="0">
                <a:latin typeface="Comic Sans MS" pitchFamily="66" charset="0"/>
                <a:cs typeface="Times New Roman" pitchFamily="18" charset="0"/>
              </a:rPr>
              <a:t>. allievi</a:t>
            </a:r>
          </a:p>
          <a:p>
            <a:pPr algn="ctr"/>
            <a:r>
              <a:rPr lang="it-IT" sz="3200" b="1" dirty="0" smtClean="0">
                <a:latin typeface="Comic Sans MS" pitchFamily="66" charset="0"/>
                <a:cs typeface="Times New Roman" pitchFamily="18" charset="0"/>
              </a:rPr>
              <a:t>  </a:t>
            </a:r>
            <a:endParaRPr lang="it-IT" sz="32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211952" y="593238"/>
            <a:ext cx="88002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 smtClean="0">
                <a:latin typeface="Comic Sans MS" panose="030F0702030302020204" pitchFamily="66" charset="0"/>
              </a:rPr>
              <a:t>«E. MAJORANA»- «O. FASCITELLI» VINCONO LA  FINALE REGIONALE CAT. ALLIEVE DI ATLETICA LEGGERA ISERNIA   14/05/15 E SI QUALIFICANO PER LA </a:t>
            </a:r>
            <a:r>
              <a:rPr lang="it-IT" sz="1400" b="1" smtClean="0">
                <a:latin typeface="Comic Sans MS" panose="030F0702030302020204" pitchFamily="66" charset="0"/>
              </a:rPr>
              <a:t>FINALE NAZIONALE   </a:t>
            </a:r>
            <a:r>
              <a:rPr lang="it-IT" sz="1400" b="1" dirty="0" smtClean="0">
                <a:latin typeface="Comic Sans MS" panose="030F0702030302020204" pitchFamily="66" charset="0"/>
              </a:rPr>
              <a:t>ROMA</a:t>
            </a:r>
            <a:r>
              <a:rPr lang="it-IT" sz="1400" b="1" dirty="0" smtClean="0">
                <a:latin typeface="Comic Sans MS" panose="030F0702030302020204" pitchFamily="66" charset="0"/>
              </a:rPr>
              <a:t> (</a:t>
            </a:r>
            <a:r>
              <a:rPr lang="it-IT" sz="1400" b="1" dirty="0" smtClean="0">
                <a:latin typeface="Comic Sans MS" panose="030F0702030302020204" pitchFamily="66" charset="0"/>
              </a:rPr>
              <a:t>RM</a:t>
            </a:r>
            <a:r>
              <a:rPr lang="it-IT" sz="1400" b="1" dirty="0" smtClean="0">
                <a:latin typeface="Comic Sans MS" panose="030F0702030302020204" pitchFamily="66" charset="0"/>
              </a:rPr>
              <a:t>)  30-02/05</a:t>
            </a:r>
            <a:r>
              <a:rPr lang="it-IT" sz="1400" b="1" dirty="0" smtClean="0">
                <a:latin typeface="Comic Sans MS" panose="030F0702030302020204" pitchFamily="66" charset="0"/>
              </a:rPr>
              <a:t>.</a:t>
            </a:r>
            <a:endParaRPr lang="it-IT" sz="1400" b="1" dirty="0">
              <a:latin typeface="Comic Sans MS" panose="030F0702030302020204" pitchFamily="66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7" y="3374738"/>
            <a:ext cx="1080119" cy="1276350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000" y="1286164"/>
            <a:ext cx="7416824" cy="55626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54</Words>
  <Application>Microsoft Office PowerPoint</Application>
  <PresentationFormat>Presentazione su schermo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Comic Sans MS</vt:lpstr>
      <vt:lpstr>Times New Roman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ENZO DE RENZIS</dc:creator>
  <cp:lastModifiedBy>enzo de renzis</cp:lastModifiedBy>
  <cp:revision>22</cp:revision>
  <dcterms:modified xsi:type="dcterms:W3CDTF">2016-05-12T18:01:09Z</dcterms:modified>
</cp:coreProperties>
</file>