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6803031-B76C-4439-9047-89C537F24FB2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AE5944E-876D-4F8A-A2B6-B35F774FBFE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7335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8E06-EE16-4015-BD9E-D9059D307B4B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22D1-7F7C-4BCA-A526-BB935F6E58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67FA-37B7-4E12-880C-195CC4C48C74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28B55-88C8-40DF-8997-98A6880E1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39D0-8999-4A7F-9DAA-F625B2350445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1E5C-F26E-47B3-81DF-51CBDA4FAB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AEF6-6587-4F51-A1E9-23B75388F0D9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FF950-73AC-4A89-BE27-58FD186376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7372-3031-41BF-BC41-7D4AB54BAE48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5D98B-6BF9-4C34-8F84-9A6BE60665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4AD0-C90D-4A3F-930E-18C61F905BCB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66ACF-9095-4746-9BFE-AF9C31DE4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C5F5E-4581-45C7-BD42-7D9626DE6B18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97771-F07F-4EBE-BA88-5BDA1F006B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CBB4-15E3-4F64-B309-992EB0AC0E67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FF1-06EC-449A-ACFF-17AF6CDAD1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F611-3676-4734-A0B9-F05C3B1D51BC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DE816-0E5E-44BB-B5EC-45C4F2143D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1542-8BA1-4F5F-9F84-D407C6B1AE0F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63E1-4970-4411-A0B7-3DA37A8D3A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7D9E-0A07-4948-8D02-F1C853F6A55B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8C492-AC25-4D7F-9028-FC6B26E6AA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3546F-8583-4E8E-95FA-BCFBC44C63E9}" type="datetimeFigureOut">
              <a:rPr lang="it-IT"/>
              <a:pPr>
                <a:defRPr/>
              </a:pPr>
              <a:t>13/05/2016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D2578C-FEA1-4EF5-9DE1-4D447A14D0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49" y="30280"/>
            <a:ext cx="85010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            </a:t>
            </a:r>
            <a:r>
              <a:rPr lang="it-IT" sz="1400" b="1" dirty="0" smtClean="0">
                <a:latin typeface="Comic Sans MS" pitchFamily="66" charset="0"/>
                <a:cs typeface="Times New Roman" pitchFamily="18" charset="0"/>
              </a:rPr>
              <a:t>FINALE REGIONALE  PALLAVOLO FEMMINILE E MASCHILE</a:t>
            </a:r>
            <a:r>
              <a:rPr lang="it-IT" sz="1400" b="1" dirty="0">
                <a:latin typeface="Comic Sans MS" pitchFamily="66" charset="0"/>
                <a:cs typeface="Times New Roman" pitchFamily="18" charset="0"/>
              </a:rPr>
              <a:t> </a:t>
            </a:r>
            <a:endParaRPr lang="it-IT" sz="1400" b="1" dirty="0" smtClean="0"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it-IT" sz="1400" b="1" dirty="0" smtClean="0">
                <a:latin typeface="Comic Sans MS" pitchFamily="66" charset="0"/>
                <a:cs typeface="Times New Roman" pitchFamily="18" charset="0"/>
              </a:rPr>
              <a:t> CAMPOBASSO  06/05/2016 </a:t>
            </a:r>
            <a:endParaRPr lang="it-IT" sz="1200" b="1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0418857"/>
              </p:ext>
            </p:extLst>
          </p:nvPr>
        </p:nvGraphicFramePr>
        <p:xfrm>
          <a:off x="395536" y="532647"/>
          <a:ext cx="839127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6784"/>
                <a:gridCol w="1334492"/>
              </a:tblGrid>
              <a:tr h="34693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INCONTRO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risultato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«MAJORANA» TERMOLI – «MAJORANA FASCITELLI» (IS)  </a:t>
                      </a:r>
                    </a:p>
                    <a:p>
                      <a:pPr lvl="0" algn="ctr"/>
                      <a:r>
                        <a:rPr lang="it-IT" sz="1400" dirty="0" smtClean="0">
                          <a:latin typeface="Comic Sans MS" pitchFamily="66" charset="0"/>
                        </a:rPr>
                        <a:t>maschile</a:t>
                      </a:r>
                      <a:endParaRPr lang="it-IT" sz="1400" dirty="0">
                        <a:latin typeface="Comic Sans MS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it-IT" sz="2400" b="1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it-IT" sz="2400" b="1" baseline="0" dirty="0" smtClean="0">
                          <a:latin typeface="Comic Sans MS" pitchFamily="66" charset="0"/>
                        </a:rPr>
                        <a:t>  -  0</a:t>
                      </a:r>
                      <a:endParaRPr lang="it-IT" sz="2400" b="1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it-IT" sz="1800" b="1" dirty="0" smtClean="0">
                          <a:latin typeface="Comic Sans MS" pitchFamily="66" charset="0"/>
                        </a:rPr>
                        <a:t>«PAGANO</a:t>
                      </a:r>
                      <a:r>
                        <a:rPr lang="it-IT" sz="1800" b="1" baseline="0" dirty="0" smtClean="0">
                          <a:latin typeface="Comic Sans MS" pitchFamily="66" charset="0"/>
                        </a:rPr>
                        <a:t> « ( CB)  -  </a:t>
                      </a:r>
                      <a:r>
                        <a:rPr kumimoji="0" lang="it-IT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«MAJORANA FASCITELLI» (IS</a:t>
                      </a:r>
                    </a:p>
                    <a:p>
                      <a:pPr lvl="0" algn="ctr"/>
                      <a:r>
                        <a:rPr kumimoji="0" lang="it-IT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femminile</a:t>
                      </a:r>
                      <a:endParaRPr lang="it-IT" sz="1400" b="1" dirty="0">
                        <a:latin typeface="Comic Sans MS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2  -  1</a:t>
                      </a:r>
                    </a:p>
                    <a:p>
                      <a:pPr lvl="0" algn="l"/>
                      <a:endParaRPr lang="it-IT" sz="14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68" name="Immagine 7" descr="pallavolo-immagine-animata-0018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30" y="3429000"/>
            <a:ext cx="646508" cy="728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3952" y="2276872"/>
            <a:ext cx="5904656" cy="442849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0257" y="4051044"/>
            <a:ext cx="1418675" cy="1244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45</Words>
  <Application>Microsoft Office PowerPoint</Application>
  <PresentationFormat>Presentazione su schermo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pcmaster</cp:lastModifiedBy>
  <cp:revision>29</cp:revision>
  <dcterms:modified xsi:type="dcterms:W3CDTF">2016-05-13T09:06:28Z</dcterms:modified>
</cp:coreProperties>
</file>