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D8E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C6803031-B76C-4439-9047-89C537F24FB2}" type="datetimeFigureOut">
              <a:rPr lang="it-IT"/>
              <a:pPr>
                <a:defRPr/>
              </a:pPr>
              <a:t>18/04/2016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 smtClean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3AE5944E-876D-4F8A-A2B6-B35F774FBFE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41673355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188E06-EE16-4015-BD9E-D9059D307B4B}" type="datetimeFigureOut">
              <a:rPr lang="it-IT"/>
              <a:pPr>
                <a:defRPr/>
              </a:pPr>
              <a:t>18/04/2016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4C22D1-7F7C-4BCA-A526-BB935F6E585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5267FA-37B7-4E12-880C-195CC4C48C74}" type="datetimeFigureOut">
              <a:rPr lang="it-IT"/>
              <a:pPr>
                <a:defRPr/>
              </a:pPr>
              <a:t>18/04/2016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28B55-88C8-40DF-8997-98A6880E133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1939D0-8999-4A7F-9DAA-F625B2350445}" type="datetimeFigureOut">
              <a:rPr lang="it-IT"/>
              <a:pPr>
                <a:defRPr/>
              </a:pPr>
              <a:t>18/04/2016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3F1E5C-F26E-47B3-81DF-51CBDA4FAB5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E2AEF6-6587-4F51-A1E9-23B75388F0D9}" type="datetimeFigureOut">
              <a:rPr lang="it-IT"/>
              <a:pPr>
                <a:defRPr/>
              </a:pPr>
              <a:t>18/04/2016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FFF950-73AC-4A89-BE27-58FD186376C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9B7372-3031-41BF-BC41-7D4AB54BAE48}" type="datetimeFigureOut">
              <a:rPr lang="it-IT"/>
              <a:pPr>
                <a:defRPr/>
              </a:pPr>
              <a:t>18/04/2016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C5D98B-6BF9-4C34-8F84-9A6BE606655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484AD0-C90D-4A3F-930E-18C61F905BCB}" type="datetimeFigureOut">
              <a:rPr lang="it-IT"/>
              <a:pPr>
                <a:defRPr/>
              </a:pPr>
              <a:t>18/04/2016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E66ACF-9095-4746-9BFE-AF9C31DE480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6C5F5E-4581-45C7-BD42-7D9626DE6B18}" type="datetimeFigureOut">
              <a:rPr lang="it-IT"/>
              <a:pPr>
                <a:defRPr/>
              </a:pPr>
              <a:t>18/04/2016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597771-F07F-4EBE-BA88-5BDA1F006BC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D7CBB4-15E3-4F64-B309-992EB0AC0E67}" type="datetimeFigureOut">
              <a:rPr lang="it-IT"/>
              <a:pPr>
                <a:defRPr/>
              </a:pPr>
              <a:t>18/04/2016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09AFF1-06EC-449A-ACFF-17AF6CDAD11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C1F611-3676-4734-A0B9-F05C3B1D51BC}" type="datetimeFigureOut">
              <a:rPr lang="it-IT"/>
              <a:pPr>
                <a:defRPr/>
              </a:pPr>
              <a:t>18/04/2016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8DE816-0E5E-44BB-B5EC-45C4F2143DC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BA1542-8BA1-4F5F-9F84-D407C6B1AE0F}" type="datetimeFigureOut">
              <a:rPr lang="it-IT"/>
              <a:pPr>
                <a:defRPr/>
              </a:pPr>
              <a:t>18/04/2016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A863E1-4970-4411-A0B7-3DA37A8D3AC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767D9E-0A07-4948-8D02-F1C853F6A55B}" type="datetimeFigureOut">
              <a:rPr lang="it-IT"/>
              <a:pPr>
                <a:defRPr/>
              </a:pPr>
              <a:t>18/04/2016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C8C492-AC25-4D7F-9028-FC6B26E6AAE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283546F-8583-4E8E-95FA-BCFBC44C63E9}" type="datetimeFigureOut">
              <a:rPr lang="it-IT"/>
              <a:pPr>
                <a:defRPr/>
              </a:pPr>
              <a:t>18/04/2016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6D2578C-FEA1-4EF5-9DE1-4D447A14D0E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5"/>
          <p:cNvSpPr>
            <a:spLocks noChangeArrowheads="1"/>
          </p:cNvSpPr>
          <p:nvPr/>
        </p:nvSpPr>
        <p:spPr bwMode="auto">
          <a:xfrm>
            <a:off x="285749" y="153391"/>
            <a:ext cx="8501063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0" anchor="ctr">
            <a:spAutoFit/>
          </a:bodyPr>
          <a:lstStyle/>
          <a:p>
            <a:pPr algn="ctr"/>
            <a:r>
              <a:rPr lang="it-IT" sz="1200" b="1" dirty="0" smtClean="0">
                <a:latin typeface="Comic Sans MS" pitchFamily="66" charset="0"/>
                <a:cs typeface="Times New Roman" pitchFamily="18" charset="0"/>
              </a:rPr>
              <a:t>             FINALE PROVINCIALE PALLAVOLO FEMMINILE E MASCHILE</a:t>
            </a:r>
            <a:r>
              <a:rPr lang="it-IT" sz="1200" b="1" dirty="0">
                <a:latin typeface="Comic Sans MS" pitchFamily="66" charset="0"/>
                <a:cs typeface="Times New Roman" pitchFamily="18" charset="0"/>
              </a:rPr>
              <a:t> </a:t>
            </a:r>
            <a:r>
              <a:rPr lang="it-IT" sz="1200" b="1" dirty="0" smtClean="0">
                <a:latin typeface="Comic Sans MS" pitchFamily="66" charset="0"/>
                <a:cs typeface="Times New Roman" pitchFamily="18" charset="0"/>
              </a:rPr>
              <a:t> ISERNIA   11/04/2016 </a:t>
            </a:r>
            <a:endParaRPr lang="it-IT" sz="1200" dirty="0"/>
          </a:p>
        </p:txBody>
      </p:sp>
      <p:pic>
        <p:nvPicPr>
          <p:cNvPr id="2051" name="Immagine 7" descr="PALLAVOLO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06942" y="472282"/>
            <a:ext cx="114300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2" name="Tabel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73759367"/>
              </p:ext>
            </p:extLst>
          </p:nvPr>
        </p:nvGraphicFramePr>
        <p:xfrm>
          <a:off x="1316601" y="532647"/>
          <a:ext cx="6433328" cy="736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33328"/>
              </a:tblGrid>
              <a:tr h="34693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PARTITE VINTE A TAVOLINO</a:t>
                      </a:r>
                      <a:endParaRPr lang="it-IT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lvl="0" algn="l"/>
                      <a:r>
                        <a:rPr lang="it-IT" sz="1400" baseline="0" dirty="0" smtClean="0">
                          <a:latin typeface="Comic Sans MS" pitchFamily="66" charset="0"/>
                        </a:rPr>
                        <a:t> </a:t>
                      </a:r>
                      <a:r>
                        <a:rPr lang="it-IT" sz="1400" dirty="0" smtClean="0">
                          <a:latin typeface="Comic Sans MS" pitchFamily="66" charset="0"/>
                        </a:rPr>
                        <a:t>MAJORANA /FASCITELLI(IS) –             CUOCO /</a:t>
                      </a:r>
                      <a:r>
                        <a:rPr lang="it-IT" sz="1400" baseline="0" dirty="0" smtClean="0">
                          <a:latin typeface="Comic Sans MS" pitchFamily="66" charset="0"/>
                        </a:rPr>
                        <a:t> MANUPELLA</a:t>
                      </a:r>
                      <a:endParaRPr lang="it-IT" sz="1400" dirty="0"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2068" name="Immagine 7" descr="pallavolo-immagine-animata-0018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843" y="387446"/>
            <a:ext cx="918080" cy="1034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4429" y="1357306"/>
            <a:ext cx="7272808" cy="54546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22</Words>
  <Application>Microsoft Office PowerPoint</Application>
  <PresentationFormat>Presentazione su schermo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Tema di Office</vt:lpstr>
      <vt:lpstr>Diapositiva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ENZO DE RENZIS</dc:creator>
  <cp:lastModifiedBy>pcmaster</cp:lastModifiedBy>
  <cp:revision>27</cp:revision>
  <dcterms:modified xsi:type="dcterms:W3CDTF">2016-04-18T08:01:06Z</dcterms:modified>
</cp:coreProperties>
</file>