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145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583B50-B573-4191-997D-74163B41A080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D64BC7-45D2-40F7-BD44-B30D6F6D5C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43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DC51-5631-4866-B2A6-7749FEA0F9AA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3036B-51F9-4711-92F7-0CB2FD5D0A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0152-ECDD-425D-861A-7CD61B92DCD7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04B2F-5A95-4E21-B077-02AA899C5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33B46-5B89-418F-90FD-9AEE3AA4E87C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DD65-981A-44AE-AE7F-F0ACBFC27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8DD2-AA34-471C-A0BC-A5430F107974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7B09-C8E6-4941-84FB-A7AE65215D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D8143-C9C3-47A8-9C54-25FCF2F8534D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71E1-46C9-4150-A4CA-06264B3A90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A322A-50C5-435E-BBF1-135A97BB12D2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628-B78C-46E6-932E-B7BF6EFE32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51F1-DB98-471A-BE16-760F87490943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E7B4-FE91-4526-A58B-BDD3D6F9FD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51BF-B009-44F4-89C0-AD55C2BA2482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78661-938A-4FF9-9F1B-FD4FAD5337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0F3B-A922-43AD-B003-7977FCF24FC9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8F7D6-93D6-4AC7-BE69-4060F01166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41A8A-110A-4298-A05F-4CF71A94F85C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925C7-A01F-4EC2-AD27-5ECCB0D7A1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A7DD4-3F5F-4E35-B6FE-0356ED221B7E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18B8-1646-4C4B-9E00-A512F9E262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20ED20-6B60-42A5-8715-73B0EB1F58AC}" type="datetimeFigureOut">
              <a:rPr lang="it-IT"/>
              <a:pPr>
                <a:defRPr/>
              </a:pPr>
              <a:t>16/04/2016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B5909F-FF93-4E0C-AF81-1D5B4FA0729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176709" y="119555"/>
            <a:ext cx="8810973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bIns="0" anchor="ctr">
            <a:spAutoFit/>
          </a:bodyPr>
          <a:lstStyle/>
          <a:p>
            <a:pPr algn="ctr"/>
            <a:r>
              <a:rPr lang="it-IT" sz="2000" b="1" dirty="0" smtClean="0">
                <a:latin typeface="Comic Sans MS" pitchFamily="66" charset="0"/>
                <a:cs typeface="Times New Roman" pitchFamily="18" charset="0"/>
              </a:rPr>
              <a:t> Campionati Studenteschi </a:t>
            </a:r>
            <a:r>
              <a:rPr lang="it-IT" sz="2000" b="1" dirty="0" smtClean="0">
                <a:latin typeface="Comic Sans MS" pitchFamily="66" charset="0"/>
                <a:cs typeface="Times New Roman" pitchFamily="18" charset="0"/>
              </a:rPr>
              <a:t>Corsa campestre</a:t>
            </a:r>
            <a:r>
              <a:rPr lang="it-IT" sz="2000" b="1" dirty="0">
                <a:latin typeface="Comic Sans MS" pitchFamily="66" charset="0"/>
                <a:cs typeface="Times New Roman" pitchFamily="18" charset="0"/>
              </a:rPr>
              <a:t> Finale Nazionale</a:t>
            </a:r>
            <a:r>
              <a:rPr lang="it-IT" sz="2000" b="1" dirty="0" smtClean="0">
                <a:latin typeface="Comic Sans MS" pitchFamily="66" charset="0"/>
                <a:cs typeface="Times New Roman" pitchFamily="18" charset="0"/>
              </a:rPr>
              <a:t> </a:t>
            </a:r>
            <a:endParaRPr lang="it-IT" sz="2000" b="1" dirty="0" smtClean="0">
              <a:latin typeface="Comic Sans MS" pitchFamily="66" charset="0"/>
              <a:cs typeface="Times New Roman" pitchFamily="18" charset="0"/>
            </a:endParaRPr>
          </a:p>
          <a:p>
            <a:pPr algn="ctr">
              <a:tabLst>
                <a:tab pos="3048000" algn="l"/>
              </a:tabLst>
            </a:pPr>
            <a:r>
              <a:rPr lang="it-IT" sz="2000" b="1" dirty="0" smtClean="0">
                <a:latin typeface="Comic Sans MS" pitchFamily="66" charset="0"/>
                <a:cs typeface="Times New Roman" pitchFamily="18" charset="0"/>
              </a:rPr>
              <a:t>PALMANOVA UDINE 12-14 aprile 2016 </a:t>
            </a:r>
            <a:endParaRPr lang="it-IT" sz="2000" dirty="0"/>
          </a:p>
        </p:txBody>
      </p:sp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>
          <a:xfrm>
            <a:off x="176709" y="6339947"/>
            <a:ext cx="2133600" cy="365125"/>
          </a:xfrm>
        </p:spPr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16/04/2016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6660232" y="644048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sz="800" dirty="0" smtClean="0">
                <a:solidFill>
                  <a:schemeClr val="tx1"/>
                </a:solidFill>
                <a:latin typeface="Comic Sans MS" pitchFamily="66" charset="0"/>
              </a:rPr>
              <a:t>               PROF. Enzo DE RENZIS</a:t>
            </a:r>
            <a:endParaRPr lang="it-IT" sz="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24948"/>
            <a:ext cx="1080119" cy="127635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19</Words>
  <Application>Microsoft Office PowerPoint</Application>
  <PresentationFormat>Presentazione su schermo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enzo de renzis</cp:lastModifiedBy>
  <cp:revision>23</cp:revision>
  <dcterms:modified xsi:type="dcterms:W3CDTF">2016-04-16T09:15:44Z</dcterms:modified>
</cp:coreProperties>
</file>