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633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517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839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848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06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52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48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67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92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854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81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030BF-48B0-4246-B5B5-4E27382684C4}" type="datetimeFigureOut">
              <a:rPr lang="it-IT" smtClean="0"/>
              <a:t>22/03/2016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7AF0A-1346-4DB0-86CB-2E9C649895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850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907704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7" name="Immagin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305" y="19442"/>
            <a:ext cx="5308867" cy="18448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/>
          <p:cNvSpPr txBox="1"/>
          <p:nvPr/>
        </p:nvSpPr>
        <p:spPr>
          <a:xfrm>
            <a:off x="-108520" y="2060848"/>
            <a:ext cx="9252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nazionale: 29 e 30 aprile 2016</a:t>
            </a:r>
          </a:p>
          <a:p>
            <a:pPr algn="ctr"/>
            <a:r>
              <a:rPr lang="it-I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Facoltà di Medicina, viale Europa 11, Brescia</a:t>
            </a:r>
          </a:p>
          <a:p>
            <a:pPr algn="ctr"/>
            <a:endParaRPr lang="it-I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8618" y="3284984"/>
            <a:ext cx="901824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57705">
              <a:buFont typeface="Arial" panose="020B0604020202020204" pitchFamily="34" charset="0"/>
              <a:buChar char="•"/>
              <a:defRPr/>
            </a:pPr>
            <a: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aprile, ore 17, Aula Magna</a:t>
            </a:r>
            <a:b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neurotrasmettitori delle </a:t>
            </a:r>
            <a:r>
              <a:rPr lang="it-I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emozioni» </a:t>
            </a:r>
            <a: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Incontro con Gian Luigi Gessa, Università degli Studi di Cagliari</a:t>
            </a:r>
          </a:p>
          <a:p>
            <a:pPr defTabSz="957705">
              <a:defRPr/>
            </a:pPr>
            <a:endParaRPr lang="it-I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57705">
              <a:buFont typeface="Arial" panose="020B0604020202020204" pitchFamily="34" charset="0"/>
              <a:buChar char="•"/>
              <a:defRPr/>
            </a:pPr>
            <a: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aprile, ore 9, Aula A</a:t>
            </a:r>
            <a:b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Competizione nazionale</a:t>
            </a:r>
          </a:p>
          <a:p>
            <a:pPr marL="285750" indent="-285750" defTabSz="957705">
              <a:buFont typeface="Arial" panose="020B0604020202020204" pitchFamily="34" charset="0"/>
              <a:buChar char="•"/>
              <a:defRPr/>
            </a:pPr>
            <a:endParaRPr lang="it-IT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57705">
              <a:defRPr/>
            </a:pPr>
            <a:endParaRPr lang="it-IT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57705">
              <a:defRPr/>
            </a:pPr>
            <a:r>
              <a:rPr lang="it-I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partecipanti alla Fase nazionale sono invitati ad essere presenti a Brescia il 29 aprile entro le ore 17, per assistere all’incontro con il prof. Gessa.</a:t>
            </a:r>
          </a:p>
          <a:p>
            <a:endParaRPr lang="it-IT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9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25</Words>
  <Application>Microsoft Office PowerPoint</Application>
  <PresentationFormat>Presentazione su schermo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di Cesare</dc:creator>
  <cp:lastModifiedBy>Cinzia</cp:lastModifiedBy>
  <cp:revision>4</cp:revision>
  <dcterms:created xsi:type="dcterms:W3CDTF">2016-03-17T10:55:32Z</dcterms:created>
  <dcterms:modified xsi:type="dcterms:W3CDTF">2016-03-22T07:51:13Z</dcterms:modified>
</cp:coreProperties>
</file>