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583B50-B573-4191-997D-74163B41A080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D64BC7-45D2-40F7-BD44-B30D6F6D5CE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431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3DC51-5631-4866-B2A6-7749FEA0F9AA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3036B-51F9-4711-92F7-0CB2FD5D0A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F0152-ECDD-425D-861A-7CD61B92DCD7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04B2F-5A95-4E21-B077-02AA899C5DB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33B46-5B89-418F-90FD-9AEE3AA4E87C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DDD65-981A-44AE-AE7F-F0ACBFC2739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38DD2-AA34-471C-A0BC-A5430F107974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C7B09-C8E6-4941-84FB-A7AE65215D8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D8143-C9C3-47A8-9C54-25FCF2F8534D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571E1-46C9-4150-A4CA-06264B3A90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A322A-50C5-435E-BBF1-135A97BB12D2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FE628-B78C-46E6-932E-B7BF6EFE320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151F1-DB98-471A-BE16-760F87490943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8E7B4-FE91-4526-A58B-BDD3D6F9FD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451BF-B009-44F4-89C0-AD55C2BA2482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78661-938A-4FF9-9F1B-FD4FAD53377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F0F3B-A922-43AD-B003-7977FCF24FC9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8F7D6-93D6-4AC7-BE69-4060F01166A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41A8A-110A-4298-A05F-4CF71A94F85C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925C7-A01F-4EC2-AD27-5ECCB0D7A1B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A7DD4-3F5F-4E35-B6FE-0356ED221B7E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E18B8-1646-4C4B-9E00-A512F9E2623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20ED20-6B60-42A5-8715-73B0EB1F58AC}" type="datetimeFigureOut">
              <a:rPr lang="it-IT"/>
              <a:pPr>
                <a:defRPr/>
              </a:pPr>
              <a:t>22/04/2015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B5909F-FF93-4E0C-AF81-1D5B4FA0729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dal.it/risultati/2015/COD5256/Gara301.htm" TargetMode="External"/><Relationship Id="rId2" Type="http://schemas.openxmlformats.org/officeDocument/2006/relationships/hyperlink" Target="http://www.fidal.it/risultati/2015/COD5256/Soc301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gif"/><Relationship Id="rId4" Type="http://schemas.openxmlformats.org/officeDocument/2006/relationships/hyperlink" Target="http://www.fidal.it/content/Studenteschi-di-cross-i-campioni-di-Cesenatico/5433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285750" y="232772"/>
            <a:ext cx="8501063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/>
            <a:r>
              <a:rPr lang="it-IT" sz="3200" b="1" dirty="0" smtClean="0">
                <a:latin typeface="Comic Sans MS" pitchFamily="66" charset="0"/>
                <a:cs typeface="Times New Roman" pitchFamily="18" charset="0"/>
              </a:rPr>
              <a:t> DECIMI A SQUADRE </a:t>
            </a:r>
            <a:endParaRPr lang="it-IT" sz="3200" dirty="0"/>
          </a:p>
        </p:txBody>
      </p:sp>
      <p:sp>
        <p:nvSpPr>
          <p:cNvPr id="9" name="Segnaposto data 8"/>
          <p:cNvSpPr>
            <a:spLocks noGrp="1"/>
          </p:cNvSpPr>
          <p:nvPr>
            <p:ph type="dt" sz="quarter" idx="10"/>
          </p:nvPr>
        </p:nvSpPr>
        <p:spPr>
          <a:xfrm>
            <a:off x="176709" y="6339947"/>
            <a:ext cx="2133600" cy="365125"/>
          </a:xfrm>
        </p:spPr>
        <p:txBody>
          <a:bodyPr/>
          <a:lstStyle/>
          <a:p>
            <a:pPr>
              <a:defRPr/>
            </a:pPr>
            <a:fld id="{3CF8249F-9B51-410C-8FEF-C2BA3F25FB9B}" type="datetimeFigureOut">
              <a:rPr lang="it-IT" smtClean="0">
                <a:solidFill>
                  <a:schemeClr val="tx1"/>
                </a:solidFill>
              </a:rPr>
              <a:pPr>
                <a:defRPr/>
              </a:pPr>
              <a:t>22/04/2015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>
          <a:xfrm>
            <a:off x="6660232" y="6440487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it-IT" sz="800" dirty="0" smtClean="0">
                <a:solidFill>
                  <a:schemeClr val="tx1"/>
                </a:solidFill>
                <a:latin typeface="Comic Sans MS" pitchFamily="66" charset="0"/>
              </a:rPr>
              <a:t>               PROF</a:t>
            </a:r>
            <a:r>
              <a:rPr lang="it-IT" sz="800" dirty="0" smtClean="0">
                <a:solidFill>
                  <a:schemeClr val="tx1"/>
                </a:solidFill>
                <a:latin typeface="Comic Sans MS" pitchFamily="66" charset="0"/>
              </a:rPr>
              <a:t>. Enzo DE RENZIS</a:t>
            </a:r>
            <a:endParaRPr lang="it-IT" sz="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84659" y="727242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12936" y="771381"/>
            <a:ext cx="8246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Classifica allieve </a:t>
            </a:r>
            <a:r>
              <a:rPr lang="it-IT" sz="1600" b="1" dirty="0"/>
              <a:t>a </a:t>
            </a:r>
            <a:r>
              <a:rPr lang="it-IT" sz="1600" b="1" dirty="0" err="1" smtClean="0"/>
              <a:t>squadre:</a:t>
            </a:r>
            <a:r>
              <a:rPr lang="it-IT" sz="1600" b="1" dirty="0" err="1" smtClean="0">
                <a:hlinkClick r:id="rId2"/>
              </a:rPr>
              <a:t>http</a:t>
            </a:r>
            <a:r>
              <a:rPr lang="it-IT" sz="1600" b="1" dirty="0" smtClean="0">
                <a:hlinkClick r:id="rId2"/>
              </a:rPr>
              <a:t>://www.fidal.it/risultati/2015/COD5256/Soc301.htm</a:t>
            </a:r>
            <a:endParaRPr lang="it-IT" sz="1600" b="1" dirty="0" smtClean="0"/>
          </a:p>
          <a:p>
            <a:r>
              <a:rPr lang="it-IT" sz="1600" b="1" dirty="0" smtClean="0"/>
              <a:t>Classifica allieve </a:t>
            </a:r>
            <a:r>
              <a:rPr lang="it-IT" sz="1600" b="1" dirty="0" err="1" smtClean="0"/>
              <a:t>individuali:</a:t>
            </a:r>
            <a:r>
              <a:rPr lang="it-IT" sz="1600" b="1" dirty="0" err="1" smtClean="0">
                <a:hlinkClick r:id="rId3"/>
              </a:rPr>
              <a:t>http</a:t>
            </a:r>
            <a:r>
              <a:rPr lang="it-IT" sz="1600" b="1" dirty="0" smtClean="0">
                <a:hlinkClick r:id="rId3"/>
              </a:rPr>
              <a:t>://www.fidal.it/risultati/2015/COD5256/Gara301.htm</a:t>
            </a:r>
            <a:endParaRPr lang="it-IT" sz="1600" b="1" dirty="0" smtClean="0"/>
          </a:p>
          <a:p>
            <a:r>
              <a:rPr lang="it-IT" sz="1600" b="1" dirty="0"/>
              <a:t>Studenteschi di cross, i campioni di </a:t>
            </a:r>
            <a:r>
              <a:rPr lang="it-IT" sz="1600" b="1" dirty="0" err="1" smtClean="0"/>
              <a:t>Cesenatico:</a:t>
            </a:r>
            <a:r>
              <a:rPr lang="it-IT" sz="1600" b="1" dirty="0" err="1" smtClean="0">
                <a:hlinkClick r:id="rId4"/>
              </a:rPr>
              <a:t>http</a:t>
            </a:r>
            <a:r>
              <a:rPr lang="it-IT" sz="1600" b="1" dirty="0" smtClean="0">
                <a:hlinkClick r:id="rId4"/>
              </a:rPr>
              <a:t>://www.fidal.it/content/Studenteschi-di-cross-i-campioni-di-Cesenatico/54333</a:t>
            </a:r>
            <a:endParaRPr lang="it-IT" sz="1600" b="1" dirty="0"/>
          </a:p>
          <a:p>
            <a:endParaRPr lang="it-IT" sz="1600" b="1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24948"/>
            <a:ext cx="1080119" cy="12763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967" y="2090719"/>
            <a:ext cx="6242304" cy="4681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32</Words>
  <Application>Microsoft Office PowerPoint</Application>
  <PresentationFormat>Presentazione su schermo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enzo de renzis</cp:lastModifiedBy>
  <cp:revision>21</cp:revision>
  <dcterms:modified xsi:type="dcterms:W3CDTF">2015-04-22T14:59:18Z</dcterms:modified>
</cp:coreProperties>
</file>