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diagrams/drawing2.xml" ContentType="application/vnd.ms-office.drawingml.diagramDrawing+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diagrams/quickStyle2.xml" ContentType="application/vnd.openxmlformats-officedocument.drawingml.diagramStyl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48" r:id="rId4"/>
    <p:sldMasterId id="2147483669" r:id="rId5"/>
    <p:sldMasterId id="2147483705" r:id="rId6"/>
  </p:sldMasterIdLst>
  <p:notesMasterIdLst>
    <p:notesMasterId r:id="rId27"/>
  </p:notesMasterIdLst>
  <p:handoutMasterIdLst>
    <p:handoutMasterId r:id="rId28"/>
  </p:handoutMasterIdLst>
  <p:sldIdLst>
    <p:sldId id="257" r:id="rId7"/>
    <p:sldId id="277" r:id="rId8"/>
    <p:sldId id="278" r:id="rId9"/>
    <p:sldId id="258" r:id="rId10"/>
    <p:sldId id="259" r:id="rId11"/>
    <p:sldId id="260" r:id="rId12"/>
    <p:sldId id="262" r:id="rId13"/>
    <p:sldId id="280" r:id="rId14"/>
    <p:sldId id="279" r:id="rId15"/>
    <p:sldId id="272" r:id="rId16"/>
    <p:sldId id="281" r:id="rId17"/>
    <p:sldId id="282" r:id="rId18"/>
    <p:sldId id="283" r:id="rId19"/>
    <p:sldId id="266" r:id="rId20"/>
    <p:sldId id="273" r:id="rId21"/>
    <p:sldId id="284" r:id="rId22"/>
    <p:sldId id="285" r:id="rId23"/>
    <p:sldId id="274" r:id="rId24"/>
    <p:sldId id="275" r:id="rId25"/>
    <p:sldId id="286" r:id="rId26"/>
  </p:sldIdLst>
  <p:sldSz cx="12192000" cy="6858000"/>
  <p:notesSz cx="9144000" cy="6858000"/>
  <p:defaultTextStyle>
    <a:defPPr>
      <a:defRPr lang="it-IT"/>
    </a:defPPr>
    <a:lvl1pPr marL="0" algn="l" defTabSz="457200" rtl="0" eaLnBrk="1" latinLnBrk="0" hangingPunct="1">
      <a:defRPr lang="it-IT" sz="1800" kern="1200">
        <a:solidFill>
          <a:schemeClr val="tx1"/>
        </a:solidFill>
        <a:latin typeface="+mn-lt"/>
        <a:ea typeface="+mn-ea"/>
        <a:cs typeface="+mn-cs"/>
      </a:defRPr>
    </a:lvl1pPr>
    <a:lvl2pPr marL="457200" algn="l" defTabSz="457200" rtl="0" eaLnBrk="1" latinLnBrk="0" hangingPunct="1">
      <a:defRPr lang="it-IT" sz="1800" kern="1200">
        <a:solidFill>
          <a:schemeClr val="tx1"/>
        </a:solidFill>
        <a:latin typeface="+mn-lt"/>
        <a:ea typeface="+mn-ea"/>
        <a:cs typeface="+mn-cs"/>
      </a:defRPr>
    </a:lvl2pPr>
    <a:lvl3pPr marL="914400" algn="l" defTabSz="457200" rtl="0" eaLnBrk="1" latinLnBrk="0" hangingPunct="1">
      <a:defRPr lang="it-IT" sz="1800" kern="1200">
        <a:solidFill>
          <a:schemeClr val="tx1"/>
        </a:solidFill>
        <a:latin typeface="+mn-lt"/>
        <a:ea typeface="+mn-ea"/>
        <a:cs typeface="+mn-cs"/>
      </a:defRPr>
    </a:lvl3pPr>
    <a:lvl4pPr marL="1371600" algn="l" defTabSz="457200" rtl="0" eaLnBrk="1" latinLnBrk="0" hangingPunct="1">
      <a:defRPr lang="it-IT" sz="1800" kern="1200">
        <a:solidFill>
          <a:schemeClr val="tx1"/>
        </a:solidFill>
        <a:latin typeface="+mn-lt"/>
        <a:ea typeface="+mn-ea"/>
        <a:cs typeface="+mn-cs"/>
      </a:defRPr>
    </a:lvl4pPr>
    <a:lvl5pPr marL="1828800" algn="l" defTabSz="457200" rtl="0" eaLnBrk="1" latinLnBrk="0" hangingPunct="1">
      <a:defRPr lang="it-IT" sz="1800" kern="1200">
        <a:solidFill>
          <a:schemeClr val="tx1"/>
        </a:solidFill>
        <a:latin typeface="+mn-lt"/>
        <a:ea typeface="+mn-ea"/>
        <a:cs typeface="+mn-cs"/>
      </a:defRPr>
    </a:lvl5pPr>
    <a:lvl6pPr marL="2286000" algn="l" defTabSz="457200" rtl="0" eaLnBrk="1" latinLnBrk="0" hangingPunct="1">
      <a:defRPr lang="it-IT" sz="1800" kern="1200">
        <a:solidFill>
          <a:schemeClr val="tx1"/>
        </a:solidFill>
        <a:latin typeface="+mn-lt"/>
        <a:ea typeface="+mn-ea"/>
        <a:cs typeface="+mn-cs"/>
      </a:defRPr>
    </a:lvl6pPr>
    <a:lvl7pPr marL="2743200" algn="l" defTabSz="457200" rtl="0" eaLnBrk="1" latinLnBrk="0" hangingPunct="1">
      <a:defRPr lang="it-IT" sz="1800" kern="1200">
        <a:solidFill>
          <a:schemeClr val="tx1"/>
        </a:solidFill>
        <a:latin typeface="+mn-lt"/>
        <a:ea typeface="+mn-ea"/>
        <a:cs typeface="+mn-cs"/>
      </a:defRPr>
    </a:lvl7pPr>
    <a:lvl8pPr marL="3200400" algn="l" defTabSz="457200" rtl="0" eaLnBrk="1" latinLnBrk="0" hangingPunct="1">
      <a:defRPr lang="it-IT" sz="1800" kern="1200">
        <a:solidFill>
          <a:schemeClr val="tx1"/>
        </a:solidFill>
        <a:latin typeface="+mn-lt"/>
        <a:ea typeface="+mn-ea"/>
        <a:cs typeface="+mn-cs"/>
      </a:defRPr>
    </a:lvl8pPr>
    <a:lvl9pPr marL="3657600" algn="l" defTabSz="457200" rtl="0" eaLnBrk="1" latinLnBrk="0" hangingPunct="1">
      <a:defRPr lang="it-IT"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Pagine preliminari" id="{15202A74-163D-4B71-BBA8-E2FCD164262F}">
          <p14:sldIdLst>
            <p14:sldId id="257"/>
            <p14:sldId id="258"/>
            <p14:sldId id="259"/>
            <p14:sldId id="260"/>
            <p14:sldId id="261"/>
          </p14:sldIdLst>
        </p14:section>
        <p14:section name="Membro gruppo 1" id="{0860697E-8C4A-43F9-A7C0-C435911657B2}">
          <p14:sldIdLst>
            <p14:sldId id="262"/>
            <p14:sldId id="263"/>
            <p14:sldId id="268"/>
            <p14:sldId id="272"/>
          </p14:sldIdLst>
        </p14:section>
        <p14:section name="Membro gruppo 2" id="{ED02CA79-8112-418E-8BC2-0FD9B68AECB3}">
          <p14:sldIdLst>
            <p14:sldId id="266"/>
            <p14:sldId id="267"/>
            <p14:sldId id="273"/>
            <p14:sldId id="265"/>
          </p14:sldIdLst>
        </p14:section>
        <p14:section name="Membro gruppo 3" id="{0DAD77B1-60C5-4EB2-933E-C56E97A5B2A7}">
          <p14:sldIdLst>
            <p14:sldId id="270"/>
            <p14:sldId id="271"/>
            <p14:sldId id="264"/>
            <p14:sldId id="269"/>
          </p14:sldIdLst>
        </p14:section>
        <p14:section name="Conclusione generale" id="{4AB6C702-EE4D-4283-ACB0-770710E41AE6}">
          <p14:sldIdLst>
            <p14:sldId id="274"/>
            <p14:sldId id="275"/>
            <p14:sldId id="276"/>
          </p14:sldIdLst>
        </p14:section>
      </p14:sectionLst>
    </p:ext>
    <p:ext uri="{EFAFB233-063F-42B5-8137-9DF3F51BA10A}">
      <p15:sldGuideLst xmlns="" xmlns:p15="http://schemas.microsoft.com/office/powerpoint/2012/main"/>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1C7688"/>
    <a:srgbClr val="186676"/>
    <a:srgbClr val="86D6E6"/>
    <a:srgbClr val="53C4DB"/>
    <a:srgbClr val="2BB4CF"/>
    <a:srgbClr val="2393A9"/>
    <a:srgbClr val="E2363E"/>
    <a:srgbClr val="FF9933"/>
    <a:srgbClr val="FFCC00"/>
    <a:srgbClr val="2AB1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Stile con tema 1 - Colore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75DCB02-9BB8-47FD-8907-85C794F793BA}" styleName="Stile con tema 1 - Colore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6461" autoAdjust="0"/>
  </p:normalViewPr>
  <p:slideViewPr>
    <p:cSldViewPr snapToGrid="0">
      <p:cViewPr varScale="1">
        <p:scale>
          <a:sx n="86" d="100"/>
          <a:sy n="86" d="100"/>
        </p:scale>
        <p:origin x="-102" y="-222"/>
      </p:cViewPr>
      <p:guideLst>
        <p:guide orient="horz" pos="2160"/>
        <p:guide pos="3840"/>
      </p:guideLst>
    </p:cSldViewPr>
  </p:slideViewPr>
  <p:notesTextViewPr>
    <p:cViewPr>
      <p:scale>
        <a:sx n="1" d="1"/>
        <a:sy n="1" d="1"/>
      </p:scale>
      <p:origin x="0" y="0"/>
    </p:cViewPr>
  </p:notesTextViewPr>
  <p:sorterViewPr>
    <p:cViewPr>
      <p:scale>
        <a:sx n="100" d="100"/>
        <a:sy n="100" d="100"/>
      </p:scale>
      <p:origin x="0" y="-2166"/>
    </p:cViewPr>
  </p:sorterViewPr>
  <p:notesViewPr>
    <p:cSldViewPr snapToGrid="0">
      <p:cViewPr varScale="1">
        <p:scale>
          <a:sx n="89" d="100"/>
          <a:sy n="89" d="100"/>
        </p:scale>
        <p:origin x="2034" y="96"/>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ata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DD3978-9572-40F5-A8CA-A44C6D01AFF6}" type="doc">
      <dgm:prSet loTypeId="urn:microsoft.com/office/officeart/2005/8/layout/hList7" loCatId="list" qsTypeId="urn:microsoft.com/office/officeart/2005/8/quickstyle/3d3" qsCatId="3D" csTypeId="urn:microsoft.com/office/officeart/2005/8/colors/accent0_1" csCatId="mainScheme" phldr="1"/>
      <dgm:spPr/>
      <dgm:t>
        <a:bodyPr/>
        <a:lstStyle/>
        <a:p>
          <a:endParaRPr lang="it-IT"/>
        </a:p>
      </dgm:t>
    </dgm:pt>
    <dgm:pt modelId="{412094C6-5502-4980-8171-C2C5682FB422}">
      <dgm:prSet custT="1"/>
      <dgm:spPr>
        <a:solidFill>
          <a:srgbClr val="7030A0"/>
        </a:solidFill>
        <a:ln>
          <a:noFill/>
        </a:ln>
      </dgm:spPr>
      <dgm:t>
        <a:bodyPr/>
        <a:lstStyle/>
        <a:p>
          <a:pPr rtl="0">
            <a:lnSpc>
              <a:spcPts val="2200"/>
            </a:lnSpc>
          </a:pPr>
          <a:r>
            <a:rPr lang="it-IT" sz="1800" dirty="0" smtClean="0">
              <a:solidFill>
                <a:schemeClr val="tx1"/>
              </a:solidFill>
              <a:latin typeface="Arial" pitchFamily="34" charset="0"/>
              <a:cs typeface="Arial" pitchFamily="34" charset="0"/>
            </a:rPr>
            <a:t>E’ una metodologia che permette alla Scuola di aprirsi  al mondo esterno e ridurre la distanza da sempre esistente con il mondo del lavoro</a:t>
          </a:r>
          <a:endParaRPr lang="it-IT" sz="1800" b="1" dirty="0">
            <a:solidFill>
              <a:schemeClr val="tx1"/>
            </a:solidFill>
            <a:effectLst>
              <a:outerShdw blurRad="38100" dist="38100" dir="2700000" algn="tl">
                <a:srgbClr val="000000">
                  <a:alpha val="43137"/>
                </a:srgbClr>
              </a:outerShdw>
            </a:effectLst>
            <a:latin typeface="Arial" pitchFamily="34" charset="0"/>
            <a:cs typeface="Arial" pitchFamily="34" charset="0"/>
          </a:endParaRPr>
        </a:p>
      </dgm:t>
    </dgm:pt>
    <dgm:pt modelId="{CC20DDC8-4465-4860-9F82-09366AEE4F8B}" type="parTrans" cxnId="{9FFCDFE7-24BA-414E-BF4F-DA2B302AF121}">
      <dgm:prSet/>
      <dgm:spPr/>
      <dgm:t>
        <a:bodyPr/>
        <a:lstStyle/>
        <a:p>
          <a:endParaRPr lang="it-IT">
            <a:latin typeface="Arial" pitchFamily="34" charset="0"/>
            <a:cs typeface="Arial" pitchFamily="34" charset="0"/>
          </a:endParaRPr>
        </a:p>
      </dgm:t>
    </dgm:pt>
    <dgm:pt modelId="{A85B3408-101F-42B3-892A-DC3C7104E157}" type="sibTrans" cxnId="{9FFCDFE7-24BA-414E-BF4F-DA2B302AF121}">
      <dgm:prSet/>
      <dgm:spPr/>
      <dgm:t>
        <a:bodyPr/>
        <a:lstStyle/>
        <a:p>
          <a:endParaRPr lang="it-IT">
            <a:latin typeface="Arial" pitchFamily="34" charset="0"/>
            <a:cs typeface="Arial" pitchFamily="34" charset="0"/>
          </a:endParaRPr>
        </a:p>
      </dgm:t>
    </dgm:pt>
    <dgm:pt modelId="{AA32B16F-D5E1-45E3-84A9-E3ECEFADBA06}">
      <dgm:prSet custT="1"/>
      <dgm:spPr>
        <a:solidFill>
          <a:srgbClr val="AE78D6"/>
        </a:solidFill>
      </dgm:spPr>
      <dgm:t>
        <a:bodyPr tIns="108000" bIns="36000"/>
        <a:lstStyle/>
        <a:p>
          <a:pPr rtl="0"/>
          <a:r>
            <a:rPr lang="it-IT" sz="1700" dirty="0" smtClean="0">
              <a:latin typeface="Arial" pitchFamily="34" charset="0"/>
              <a:cs typeface="Arial" pitchFamily="34" charset="0"/>
            </a:rPr>
            <a:t>Ha l’obiettivo di assicurare ai giovani, tra i 15 e i 18 ani, oltre alle conoscenze di base, l’acquisizione di </a:t>
          </a:r>
          <a:r>
            <a:rPr lang="it-IT" sz="1700" dirty="0" smtClean="0">
              <a:effectLst>
                <a:outerShdw blurRad="38100" dist="38100" dir="2700000" algn="tl">
                  <a:srgbClr val="000000">
                    <a:alpha val="43137"/>
                  </a:srgbClr>
                </a:outerShdw>
              </a:effectLst>
              <a:latin typeface="Arial" pitchFamily="34" charset="0"/>
              <a:cs typeface="Arial" pitchFamily="34" charset="0"/>
            </a:rPr>
            <a:t>competenze</a:t>
          </a:r>
          <a:r>
            <a:rPr lang="it-IT" sz="1700" dirty="0" smtClean="0">
              <a:latin typeface="Arial" pitchFamily="34" charset="0"/>
              <a:cs typeface="Arial" pitchFamily="34" charset="0"/>
            </a:rPr>
            <a:t> spendibili nel mercato del lavoro e rispondere meglio alle esigenze della società contemporanea</a:t>
          </a:r>
          <a:endParaRPr lang="it-IT" sz="1700" b="0" dirty="0">
            <a:effectLst>
              <a:outerShdw blurRad="38100" dist="38100" dir="2700000" algn="tl">
                <a:srgbClr val="000000">
                  <a:alpha val="43137"/>
                </a:srgbClr>
              </a:outerShdw>
            </a:effectLst>
            <a:latin typeface="Arial" pitchFamily="34" charset="0"/>
            <a:cs typeface="Arial" pitchFamily="34" charset="0"/>
          </a:endParaRPr>
        </a:p>
      </dgm:t>
    </dgm:pt>
    <dgm:pt modelId="{8601A7DF-4B37-4C32-9898-C2788F8D2BE3}" type="parTrans" cxnId="{4B7A0DEF-4651-4E35-A180-B6637E92C2A5}">
      <dgm:prSet/>
      <dgm:spPr/>
      <dgm:t>
        <a:bodyPr/>
        <a:lstStyle/>
        <a:p>
          <a:endParaRPr lang="it-IT">
            <a:latin typeface="Arial" pitchFamily="34" charset="0"/>
            <a:cs typeface="Arial" pitchFamily="34" charset="0"/>
          </a:endParaRPr>
        </a:p>
      </dgm:t>
    </dgm:pt>
    <dgm:pt modelId="{50B3F4AA-8238-4074-AB2D-CD8F7161F96D}" type="sibTrans" cxnId="{4B7A0DEF-4651-4E35-A180-B6637E92C2A5}">
      <dgm:prSet/>
      <dgm:spPr/>
      <dgm:t>
        <a:bodyPr/>
        <a:lstStyle/>
        <a:p>
          <a:endParaRPr lang="it-IT">
            <a:latin typeface="Arial" pitchFamily="34" charset="0"/>
            <a:cs typeface="Arial" pitchFamily="34" charset="0"/>
          </a:endParaRPr>
        </a:p>
      </dgm:t>
    </dgm:pt>
    <dgm:pt modelId="{6808DD70-FF2B-4523-B734-E165CACCBA61}">
      <dgm:prSet custT="1"/>
      <dgm:spPr>
        <a:solidFill>
          <a:srgbClr val="D5B8EA"/>
        </a:solidFill>
      </dgm:spPr>
      <dgm:t>
        <a:bodyPr/>
        <a:lstStyle/>
        <a:p>
          <a:pPr rtl="0">
            <a:lnSpc>
              <a:spcPts val="2100"/>
            </a:lnSpc>
          </a:pPr>
          <a:r>
            <a:rPr lang="it-IT" sz="1800" dirty="0" smtClean="0">
              <a:latin typeface="Arial" pitchFamily="34" charset="0"/>
              <a:cs typeface="Arial" pitchFamily="34" charset="0"/>
            </a:rPr>
            <a:t>Contribuire allo </a:t>
          </a:r>
          <a:r>
            <a:rPr lang="it-IT" sz="1800" dirty="0" smtClean="0">
              <a:effectLst>
                <a:outerShdw blurRad="38100" dist="38100" dir="2700000" algn="tl">
                  <a:srgbClr val="000000">
                    <a:alpha val="43137"/>
                  </a:srgbClr>
                </a:outerShdw>
              </a:effectLst>
              <a:latin typeface="Arial" pitchFamily="34" charset="0"/>
              <a:cs typeface="Arial" pitchFamily="34" charset="0"/>
            </a:rPr>
            <a:t>sviluppo economico-sociale </a:t>
          </a:r>
          <a:r>
            <a:rPr lang="it-IT" sz="1800" dirty="0" smtClean="0">
              <a:latin typeface="Arial" pitchFamily="34" charset="0"/>
              <a:cs typeface="Arial" pitchFamily="34" charset="0"/>
            </a:rPr>
            <a:t>e culturale del territorio e sostenere la competitività del nostro Paese</a:t>
          </a:r>
          <a:endParaRPr lang="it-IT" sz="1800" dirty="0">
            <a:latin typeface="Arial" pitchFamily="34" charset="0"/>
            <a:cs typeface="Arial" pitchFamily="34" charset="0"/>
          </a:endParaRPr>
        </a:p>
      </dgm:t>
    </dgm:pt>
    <dgm:pt modelId="{4CD20442-B5CF-461B-BDF7-0B8F830BE288}" type="parTrans" cxnId="{AFD23CA2-EF16-4652-AF0A-250E3E9BAB44}">
      <dgm:prSet/>
      <dgm:spPr/>
      <dgm:t>
        <a:bodyPr/>
        <a:lstStyle/>
        <a:p>
          <a:endParaRPr lang="it-IT">
            <a:latin typeface="Arial" pitchFamily="34" charset="0"/>
            <a:cs typeface="Arial" pitchFamily="34" charset="0"/>
          </a:endParaRPr>
        </a:p>
      </dgm:t>
    </dgm:pt>
    <dgm:pt modelId="{02E28DAA-C9D8-4B2F-86A9-71FBD22A0102}" type="sibTrans" cxnId="{AFD23CA2-EF16-4652-AF0A-250E3E9BAB44}">
      <dgm:prSet/>
      <dgm:spPr/>
      <dgm:t>
        <a:bodyPr/>
        <a:lstStyle/>
        <a:p>
          <a:endParaRPr lang="it-IT">
            <a:latin typeface="Arial" pitchFamily="34" charset="0"/>
            <a:cs typeface="Arial" pitchFamily="34" charset="0"/>
          </a:endParaRPr>
        </a:p>
      </dgm:t>
    </dgm:pt>
    <dgm:pt modelId="{EEAF8A6C-6148-405D-84E9-BE028BAC1B4A}" type="pres">
      <dgm:prSet presAssocID="{BADD3978-9572-40F5-A8CA-A44C6D01AFF6}" presName="Name0" presStyleCnt="0">
        <dgm:presLayoutVars>
          <dgm:dir/>
          <dgm:resizeHandles val="exact"/>
        </dgm:presLayoutVars>
      </dgm:prSet>
      <dgm:spPr/>
      <dgm:t>
        <a:bodyPr/>
        <a:lstStyle/>
        <a:p>
          <a:endParaRPr lang="it-IT"/>
        </a:p>
      </dgm:t>
    </dgm:pt>
    <dgm:pt modelId="{D4C60CC2-04BD-4F01-B88D-980F94105FC9}" type="pres">
      <dgm:prSet presAssocID="{BADD3978-9572-40F5-A8CA-A44C6D01AFF6}" presName="fgShape" presStyleLbl="fgShp" presStyleIdx="0" presStyleCnt="1"/>
      <dgm:spPr>
        <a:solidFill>
          <a:schemeClr val="accent1">
            <a:lumMod val="75000"/>
          </a:schemeClr>
        </a:solidFill>
        <a:ln>
          <a:noFill/>
        </a:ln>
      </dgm:spPr>
      <dgm:t>
        <a:bodyPr/>
        <a:lstStyle/>
        <a:p>
          <a:endParaRPr lang="it-IT"/>
        </a:p>
      </dgm:t>
    </dgm:pt>
    <dgm:pt modelId="{F60E9466-56B7-435B-ADD7-7716D3E3D24E}" type="pres">
      <dgm:prSet presAssocID="{BADD3978-9572-40F5-A8CA-A44C6D01AFF6}" presName="linComp" presStyleCnt="0"/>
      <dgm:spPr/>
      <dgm:t>
        <a:bodyPr/>
        <a:lstStyle/>
        <a:p>
          <a:endParaRPr lang="it-IT"/>
        </a:p>
      </dgm:t>
    </dgm:pt>
    <dgm:pt modelId="{62814575-32A6-497F-8B9B-19E1C6BC31FD}" type="pres">
      <dgm:prSet presAssocID="{412094C6-5502-4980-8171-C2C5682FB422}" presName="compNode" presStyleCnt="0"/>
      <dgm:spPr/>
      <dgm:t>
        <a:bodyPr/>
        <a:lstStyle/>
        <a:p>
          <a:endParaRPr lang="it-IT"/>
        </a:p>
      </dgm:t>
    </dgm:pt>
    <dgm:pt modelId="{0BC64072-EF0F-4AEE-AAEB-41D0EC56E061}" type="pres">
      <dgm:prSet presAssocID="{412094C6-5502-4980-8171-C2C5682FB422}" presName="bkgdShape" presStyleLbl="node1" presStyleIdx="0" presStyleCnt="3"/>
      <dgm:spPr/>
      <dgm:t>
        <a:bodyPr/>
        <a:lstStyle/>
        <a:p>
          <a:endParaRPr lang="it-IT"/>
        </a:p>
      </dgm:t>
    </dgm:pt>
    <dgm:pt modelId="{A99828CB-942E-41C1-8629-1ED7F98EADE6}" type="pres">
      <dgm:prSet presAssocID="{412094C6-5502-4980-8171-C2C5682FB422}" presName="nodeTx" presStyleLbl="node1" presStyleIdx="0" presStyleCnt="3">
        <dgm:presLayoutVars>
          <dgm:bulletEnabled val="1"/>
        </dgm:presLayoutVars>
      </dgm:prSet>
      <dgm:spPr/>
      <dgm:t>
        <a:bodyPr/>
        <a:lstStyle/>
        <a:p>
          <a:endParaRPr lang="it-IT"/>
        </a:p>
      </dgm:t>
    </dgm:pt>
    <dgm:pt modelId="{63ABDDEF-F7F5-4528-ABE7-04EE3A57D52D}" type="pres">
      <dgm:prSet presAssocID="{412094C6-5502-4980-8171-C2C5682FB422}" presName="invisiNode" presStyleLbl="node1" presStyleIdx="0" presStyleCnt="3"/>
      <dgm:spPr/>
      <dgm:t>
        <a:bodyPr/>
        <a:lstStyle/>
        <a:p>
          <a:endParaRPr lang="it-IT"/>
        </a:p>
      </dgm:t>
    </dgm:pt>
    <dgm:pt modelId="{44CA3BA6-D6B3-4BAB-A7C4-3BD1C30413BD}" type="pres">
      <dgm:prSet presAssocID="{412094C6-5502-4980-8171-C2C5682FB422}" presName="imagNode" presStyleLbl="fgImgPlace1" presStyleIdx="0" presStyleCnt="3"/>
      <dgm:spPr>
        <a:blipFill rotWithShape="0">
          <a:blip xmlns:r="http://schemas.openxmlformats.org/officeDocument/2006/relationships" r:embed="rId1"/>
          <a:stretch>
            <a:fillRect/>
          </a:stretch>
        </a:blipFill>
        <a:ln>
          <a:noFill/>
        </a:ln>
      </dgm:spPr>
      <dgm:t>
        <a:bodyPr/>
        <a:lstStyle/>
        <a:p>
          <a:endParaRPr lang="it-IT"/>
        </a:p>
      </dgm:t>
    </dgm:pt>
    <dgm:pt modelId="{2CD282C0-AF64-4B49-B905-095B0224BAF5}" type="pres">
      <dgm:prSet presAssocID="{A85B3408-101F-42B3-892A-DC3C7104E157}" presName="sibTrans" presStyleLbl="sibTrans2D1" presStyleIdx="0" presStyleCnt="0"/>
      <dgm:spPr/>
      <dgm:t>
        <a:bodyPr/>
        <a:lstStyle/>
        <a:p>
          <a:endParaRPr lang="it-IT"/>
        </a:p>
      </dgm:t>
    </dgm:pt>
    <dgm:pt modelId="{788ED721-CF0F-4C9F-9750-89CE5C7B61CB}" type="pres">
      <dgm:prSet presAssocID="{AA32B16F-D5E1-45E3-84A9-E3ECEFADBA06}" presName="compNode" presStyleCnt="0"/>
      <dgm:spPr/>
      <dgm:t>
        <a:bodyPr/>
        <a:lstStyle/>
        <a:p>
          <a:endParaRPr lang="it-IT"/>
        </a:p>
      </dgm:t>
    </dgm:pt>
    <dgm:pt modelId="{52F63A63-E65B-459E-AACA-D42AA16A8CD1}" type="pres">
      <dgm:prSet presAssocID="{AA32B16F-D5E1-45E3-84A9-E3ECEFADBA06}" presName="bkgdShape" presStyleLbl="node1" presStyleIdx="1" presStyleCnt="3"/>
      <dgm:spPr/>
      <dgm:t>
        <a:bodyPr/>
        <a:lstStyle/>
        <a:p>
          <a:endParaRPr lang="it-IT"/>
        </a:p>
      </dgm:t>
    </dgm:pt>
    <dgm:pt modelId="{384E980E-E4DF-48EE-983F-4513F8AEEF0D}" type="pres">
      <dgm:prSet presAssocID="{AA32B16F-D5E1-45E3-84A9-E3ECEFADBA06}" presName="nodeTx" presStyleLbl="node1" presStyleIdx="1" presStyleCnt="3">
        <dgm:presLayoutVars>
          <dgm:bulletEnabled val="1"/>
        </dgm:presLayoutVars>
      </dgm:prSet>
      <dgm:spPr/>
      <dgm:t>
        <a:bodyPr/>
        <a:lstStyle/>
        <a:p>
          <a:endParaRPr lang="it-IT"/>
        </a:p>
      </dgm:t>
    </dgm:pt>
    <dgm:pt modelId="{98B0B90B-7504-4F65-B9D6-7D9822F3D75A}" type="pres">
      <dgm:prSet presAssocID="{AA32B16F-D5E1-45E3-84A9-E3ECEFADBA06}" presName="invisiNode" presStyleLbl="node1" presStyleIdx="1" presStyleCnt="3"/>
      <dgm:spPr/>
      <dgm:t>
        <a:bodyPr/>
        <a:lstStyle/>
        <a:p>
          <a:endParaRPr lang="it-IT"/>
        </a:p>
      </dgm:t>
    </dgm:pt>
    <dgm:pt modelId="{1A5F5470-1A62-4F42-8A7D-2681047405A5}" type="pres">
      <dgm:prSet presAssocID="{AA32B16F-D5E1-45E3-84A9-E3ECEFADBA06}" presName="imagNode" presStyleLbl="fgImgPlace1" presStyleIdx="1" presStyleCnt="3"/>
      <dgm:spPr>
        <a:blipFill rotWithShape="0">
          <a:blip xmlns:r="http://schemas.openxmlformats.org/officeDocument/2006/relationships" r:embed="rId2"/>
          <a:stretch>
            <a:fillRect/>
          </a:stretch>
        </a:blipFill>
      </dgm:spPr>
      <dgm:t>
        <a:bodyPr/>
        <a:lstStyle/>
        <a:p>
          <a:endParaRPr lang="it-IT"/>
        </a:p>
      </dgm:t>
    </dgm:pt>
    <dgm:pt modelId="{24F9DA7C-830F-429E-8E70-9D1BFC1C9F95}" type="pres">
      <dgm:prSet presAssocID="{50B3F4AA-8238-4074-AB2D-CD8F7161F96D}" presName="sibTrans" presStyleLbl="sibTrans2D1" presStyleIdx="0" presStyleCnt="0"/>
      <dgm:spPr/>
      <dgm:t>
        <a:bodyPr/>
        <a:lstStyle/>
        <a:p>
          <a:endParaRPr lang="it-IT"/>
        </a:p>
      </dgm:t>
    </dgm:pt>
    <dgm:pt modelId="{4DE2AF7F-3A53-427F-9AE0-EF3C9CF65EC5}" type="pres">
      <dgm:prSet presAssocID="{6808DD70-FF2B-4523-B734-E165CACCBA61}" presName="compNode" presStyleCnt="0"/>
      <dgm:spPr/>
      <dgm:t>
        <a:bodyPr/>
        <a:lstStyle/>
        <a:p>
          <a:endParaRPr lang="it-IT"/>
        </a:p>
      </dgm:t>
    </dgm:pt>
    <dgm:pt modelId="{CCB20CEF-4B75-442A-8A3F-2972710CEB68}" type="pres">
      <dgm:prSet presAssocID="{6808DD70-FF2B-4523-B734-E165CACCBA61}" presName="bkgdShape" presStyleLbl="node1" presStyleIdx="2" presStyleCnt="3"/>
      <dgm:spPr/>
      <dgm:t>
        <a:bodyPr/>
        <a:lstStyle/>
        <a:p>
          <a:endParaRPr lang="it-IT"/>
        </a:p>
      </dgm:t>
    </dgm:pt>
    <dgm:pt modelId="{05D5F6C3-42C2-4B48-A8B9-E420166C9A26}" type="pres">
      <dgm:prSet presAssocID="{6808DD70-FF2B-4523-B734-E165CACCBA61}" presName="nodeTx" presStyleLbl="node1" presStyleIdx="2" presStyleCnt="3">
        <dgm:presLayoutVars>
          <dgm:bulletEnabled val="1"/>
        </dgm:presLayoutVars>
      </dgm:prSet>
      <dgm:spPr/>
      <dgm:t>
        <a:bodyPr/>
        <a:lstStyle/>
        <a:p>
          <a:endParaRPr lang="it-IT"/>
        </a:p>
      </dgm:t>
    </dgm:pt>
    <dgm:pt modelId="{38E3D221-235D-493F-90FA-B88AD9E52AD9}" type="pres">
      <dgm:prSet presAssocID="{6808DD70-FF2B-4523-B734-E165CACCBA61}" presName="invisiNode" presStyleLbl="node1" presStyleIdx="2" presStyleCnt="3"/>
      <dgm:spPr/>
      <dgm:t>
        <a:bodyPr/>
        <a:lstStyle/>
        <a:p>
          <a:endParaRPr lang="it-IT"/>
        </a:p>
      </dgm:t>
    </dgm:pt>
    <dgm:pt modelId="{E23060DF-8A96-470A-9DF4-88F8693ABC20}" type="pres">
      <dgm:prSet presAssocID="{6808DD70-FF2B-4523-B734-E165CACCBA61}" presName="imagNode" presStyleLbl="fgImgPlace1" presStyleIdx="2" presStyleCnt="3"/>
      <dgm:spPr>
        <a:blipFill rotWithShape="0">
          <a:blip xmlns:r="http://schemas.openxmlformats.org/officeDocument/2006/relationships" r:embed="rId3"/>
          <a:stretch>
            <a:fillRect/>
          </a:stretch>
        </a:blipFill>
      </dgm:spPr>
      <dgm:t>
        <a:bodyPr/>
        <a:lstStyle/>
        <a:p>
          <a:endParaRPr lang="it-IT"/>
        </a:p>
      </dgm:t>
    </dgm:pt>
  </dgm:ptLst>
  <dgm:cxnLst>
    <dgm:cxn modelId="{BB57B6DF-D309-4401-97F3-2A35B77A45F7}" type="presOf" srcId="{AA32B16F-D5E1-45E3-84A9-E3ECEFADBA06}" destId="{52F63A63-E65B-459E-AACA-D42AA16A8CD1}" srcOrd="0" destOrd="0" presId="urn:microsoft.com/office/officeart/2005/8/layout/hList7"/>
    <dgm:cxn modelId="{AFD23CA2-EF16-4652-AF0A-250E3E9BAB44}" srcId="{BADD3978-9572-40F5-A8CA-A44C6D01AFF6}" destId="{6808DD70-FF2B-4523-B734-E165CACCBA61}" srcOrd="2" destOrd="0" parTransId="{4CD20442-B5CF-461B-BDF7-0B8F830BE288}" sibTransId="{02E28DAA-C9D8-4B2F-86A9-71FBD22A0102}"/>
    <dgm:cxn modelId="{4D82A1A1-5B97-460B-BA5E-3BB34A91156F}" type="presOf" srcId="{6808DD70-FF2B-4523-B734-E165CACCBA61}" destId="{CCB20CEF-4B75-442A-8A3F-2972710CEB68}" srcOrd="0" destOrd="0" presId="urn:microsoft.com/office/officeart/2005/8/layout/hList7"/>
    <dgm:cxn modelId="{652E27D6-2637-4738-8831-3722ACA5E7B4}" type="presOf" srcId="{BADD3978-9572-40F5-A8CA-A44C6D01AFF6}" destId="{EEAF8A6C-6148-405D-84E9-BE028BAC1B4A}" srcOrd="0" destOrd="0" presId="urn:microsoft.com/office/officeart/2005/8/layout/hList7"/>
    <dgm:cxn modelId="{2BDD4F8A-6898-4AEC-BC5E-A7A0317CB16C}" type="presOf" srcId="{AA32B16F-D5E1-45E3-84A9-E3ECEFADBA06}" destId="{384E980E-E4DF-48EE-983F-4513F8AEEF0D}" srcOrd="1" destOrd="0" presId="urn:microsoft.com/office/officeart/2005/8/layout/hList7"/>
    <dgm:cxn modelId="{B17B2822-BA3E-4E18-BB3A-63DCAA43844E}" type="presOf" srcId="{6808DD70-FF2B-4523-B734-E165CACCBA61}" destId="{05D5F6C3-42C2-4B48-A8B9-E420166C9A26}" srcOrd="1" destOrd="0" presId="urn:microsoft.com/office/officeart/2005/8/layout/hList7"/>
    <dgm:cxn modelId="{9FFCDFE7-24BA-414E-BF4F-DA2B302AF121}" srcId="{BADD3978-9572-40F5-A8CA-A44C6D01AFF6}" destId="{412094C6-5502-4980-8171-C2C5682FB422}" srcOrd="0" destOrd="0" parTransId="{CC20DDC8-4465-4860-9F82-09366AEE4F8B}" sibTransId="{A85B3408-101F-42B3-892A-DC3C7104E157}"/>
    <dgm:cxn modelId="{2EE95A92-0680-4C1C-A4CE-51CE164154B3}" type="presOf" srcId="{50B3F4AA-8238-4074-AB2D-CD8F7161F96D}" destId="{24F9DA7C-830F-429E-8E70-9D1BFC1C9F95}" srcOrd="0" destOrd="0" presId="urn:microsoft.com/office/officeart/2005/8/layout/hList7"/>
    <dgm:cxn modelId="{F34C6766-E3D8-4327-816C-E84B03816FB7}" type="presOf" srcId="{A85B3408-101F-42B3-892A-DC3C7104E157}" destId="{2CD282C0-AF64-4B49-B905-095B0224BAF5}" srcOrd="0" destOrd="0" presId="urn:microsoft.com/office/officeart/2005/8/layout/hList7"/>
    <dgm:cxn modelId="{4B7A0DEF-4651-4E35-A180-B6637E92C2A5}" srcId="{BADD3978-9572-40F5-A8CA-A44C6D01AFF6}" destId="{AA32B16F-D5E1-45E3-84A9-E3ECEFADBA06}" srcOrd="1" destOrd="0" parTransId="{8601A7DF-4B37-4C32-9898-C2788F8D2BE3}" sibTransId="{50B3F4AA-8238-4074-AB2D-CD8F7161F96D}"/>
    <dgm:cxn modelId="{D028AB13-EB99-4750-83F6-9F2312EB2B59}" type="presOf" srcId="{412094C6-5502-4980-8171-C2C5682FB422}" destId="{A99828CB-942E-41C1-8629-1ED7F98EADE6}" srcOrd="1" destOrd="0" presId="urn:microsoft.com/office/officeart/2005/8/layout/hList7"/>
    <dgm:cxn modelId="{22F099F7-5BAB-443F-8388-08BF7FC21C00}" type="presOf" srcId="{412094C6-5502-4980-8171-C2C5682FB422}" destId="{0BC64072-EF0F-4AEE-AAEB-41D0EC56E061}" srcOrd="0" destOrd="0" presId="urn:microsoft.com/office/officeart/2005/8/layout/hList7"/>
    <dgm:cxn modelId="{E81986C1-9651-4565-801A-1559C403CD3C}" type="presParOf" srcId="{EEAF8A6C-6148-405D-84E9-BE028BAC1B4A}" destId="{D4C60CC2-04BD-4F01-B88D-980F94105FC9}" srcOrd="0" destOrd="0" presId="urn:microsoft.com/office/officeart/2005/8/layout/hList7"/>
    <dgm:cxn modelId="{645E8ABA-E829-40F9-89A8-A8910BCAE078}" type="presParOf" srcId="{EEAF8A6C-6148-405D-84E9-BE028BAC1B4A}" destId="{F60E9466-56B7-435B-ADD7-7716D3E3D24E}" srcOrd="1" destOrd="0" presId="urn:microsoft.com/office/officeart/2005/8/layout/hList7"/>
    <dgm:cxn modelId="{BF553E7A-DDBA-44AB-9E4B-062DF903411F}" type="presParOf" srcId="{F60E9466-56B7-435B-ADD7-7716D3E3D24E}" destId="{62814575-32A6-497F-8B9B-19E1C6BC31FD}" srcOrd="0" destOrd="0" presId="urn:microsoft.com/office/officeart/2005/8/layout/hList7"/>
    <dgm:cxn modelId="{8AB993B3-F8CE-4619-B74D-60676E1B5238}" type="presParOf" srcId="{62814575-32A6-497F-8B9B-19E1C6BC31FD}" destId="{0BC64072-EF0F-4AEE-AAEB-41D0EC56E061}" srcOrd="0" destOrd="0" presId="urn:microsoft.com/office/officeart/2005/8/layout/hList7"/>
    <dgm:cxn modelId="{ABD7E5BE-A10E-4422-A753-829193C774F1}" type="presParOf" srcId="{62814575-32A6-497F-8B9B-19E1C6BC31FD}" destId="{A99828CB-942E-41C1-8629-1ED7F98EADE6}" srcOrd="1" destOrd="0" presId="urn:microsoft.com/office/officeart/2005/8/layout/hList7"/>
    <dgm:cxn modelId="{E4B8C351-940E-4C3A-92CE-30E2D4CF2250}" type="presParOf" srcId="{62814575-32A6-497F-8B9B-19E1C6BC31FD}" destId="{63ABDDEF-F7F5-4528-ABE7-04EE3A57D52D}" srcOrd="2" destOrd="0" presId="urn:microsoft.com/office/officeart/2005/8/layout/hList7"/>
    <dgm:cxn modelId="{4539734C-DA3A-437D-95AB-54659D50B935}" type="presParOf" srcId="{62814575-32A6-497F-8B9B-19E1C6BC31FD}" destId="{44CA3BA6-D6B3-4BAB-A7C4-3BD1C30413BD}" srcOrd="3" destOrd="0" presId="urn:microsoft.com/office/officeart/2005/8/layout/hList7"/>
    <dgm:cxn modelId="{503141AB-F651-44F5-B29A-98A71FAEBFA1}" type="presParOf" srcId="{F60E9466-56B7-435B-ADD7-7716D3E3D24E}" destId="{2CD282C0-AF64-4B49-B905-095B0224BAF5}" srcOrd="1" destOrd="0" presId="urn:microsoft.com/office/officeart/2005/8/layout/hList7"/>
    <dgm:cxn modelId="{D426856A-8D09-4D19-AF96-CC33509BEC3F}" type="presParOf" srcId="{F60E9466-56B7-435B-ADD7-7716D3E3D24E}" destId="{788ED721-CF0F-4C9F-9750-89CE5C7B61CB}" srcOrd="2" destOrd="0" presId="urn:microsoft.com/office/officeart/2005/8/layout/hList7"/>
    <dgm:cxn modelId="{BFAE6641-CDD9-4388-813A-780F023D894D}" type="presParOf" srcId="{788ED721-CF0F-4C9F-9750-89CE5C7B61CB}" destId="{52F63A63-E65B-459E-AACA-D42AA16A8CD1}" srcOrd="0" destOrd="0" presId="urn:microsoft.com/office/officeart/2005/8/layout/hList7"/>
    <dgm:cxn modelId="{7B54DECA-638D-445A-8B4B-CFA28AA4284E}" type="presParOf" srcId="{788ED721-CF0F-4C9F-9750-89CE5C7B61CB}" destId="{384E980E-E4DF-48EE-983F-4513F8AEEF0D}" srcOrd="1" destOrd="0" presId="urn:microsoft.com/office/officeart/2005/8/layout/hList7"/>
    <dgm:cxn modelId="{EA686C6C-0F1D-4E0F-80E2-64B90BCDFC8F}" type="presParOf" srcId="{788ED721-CF0F-4C9F-9750-89CE5C7B61CB}" destId="{98B0B90B-7504-4F65-B9D6-7D9822F3D75A}" srcOrd="2" destOrd="0" presId="urn:microsoft.com/office/officeart/2005/8/layout/hList7"/>
    <dgm:cxn modelId="{D7CA76DA-AC8B-4260-A96F-FC776037A6F6}" type="presParOf" srcId="{788ED721-CF0F-4C9F-9750-89CE5C7B61CB}" destId="{1A5F5470-1A62-4F42-8A7D-2681047405A5}" srcOrd="3" destOrd="0" presId="urn:microsoft.com/office/officeart/2005/8/layout/hList7"/>
    <dgm:cxn modelId="{444AC081-42A5-43FC-8C1D-1C83448A4B8F}" type="presParOf" srcId="{F60E9466-56B7-435B-ADD7-7716D3E3D24E}" destId="{24F9DA7C-830F-429E-8E70-9D1BFC1C9F95}" srcOrd="3" destOrd="0" presId="urn:microsoft.com/office/officeart/2005/8/layout/hList7"/>
    <dgm:cxn modelId="{EF9F1996-0514-4893-80E3-C566D2B0547C}" type="presParOf" srcId="{F60E9466-56B7-435B-ADD7-7716D3E3D24E}" destId="{4DE2AF7F-3A53-427F-9AE0-EF3C9CF65EC5}" srcOrd="4" destOrd="0" presId="urn:microsoft.com/office/officeart/2005/8/layout/hList7"/>
    <dgm:cxn modelId="{C705CEAD-F624-48A7-8A42-003B4E970DC7}" type="presParOf" srcId="{4DE2AF7F-3A53-427F-9AE0-EF3C9CF65EC5}" destId="{CCB20CEF-4B75-442A-8A3F-2972710CEB68}" srcOrd="0" destOrd="0" presId="urn:microsoft.com/office/officeart/2005/8/layout/hList7"/>
    <dgm:cxn modelId="{64064DCD-8341-457B-831E-783818032CD8}" type="presParOf" srcId="{4DE2AF7F-3A53-427F-9AE0-EF3C9CF65EC5}" destId="{05D5F6C3-42C2-4B48-A8B9-E420166C9A26}" srcOrd="1" destOrd="0" presId="urn:microsoft.com/office/officeart/2005/8/layout/hList7"/>
    <dgm:cxn modelId="{E5E6D255-8620-440F-BCC2-81DC41D92658}" type="presParOf" srcId="{4DE2AF7F-3A53-427F-9AE0-EF3C9CF65EC5}" destId="{38E3D221-235D-493F-90FA-B88AD9E52AD9}" srcOrd="2" destOrd="0" presId="urn:microsoft.com/office/officeart/2005/8/layout/hList7"/>
    <dgm:cxn modelId="{F7AB7AD2-716A-46FC-AEA4-4C6A8901AD8D}" type="presParOf" srcId="{4DE2AF7F-3A53-427F-9AE0-EF3C9CF65EC5}" destId="{E23060DF-8A96-470A-9DF4-88F8693ABC20}" srcOrd="3" destOrd="0" presId="urn:microsoft.com/office/officeart/2005/8/layout/hList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EE3B9B-C904-4ABE-A330-8061D4AC5712}" type="doc">
      <dgm:prSet loTypeId="urn:microsoft.com/office/officeart/2005/8/layout/vList3" loCatId="list" qsTypeId="urn:microsoft.com/office/officeart/2005/8/quickstyle/3d2" qsCatId="3D" csTypeId="urn:microsoft.com/office/officeart/2005/8/colors/accent1_2" csCatId="accent1" phldr="1"/>
      <dgm:spPr/>
    </dgm:pt>
    <dgm:pt modelId="{19459268-599A-4C31-AA87-F463AAC1EA9C}">
      <dgm:prSet phldrT="[Testo]"/>
      <dgm:spPr/>
      <dgm:t>
        <a:bodyPr/>
        <a:lstStyle/>
        <a:p>
          <a:pPr algn="l"/>
          <a:r>
            <a:rPr lang="it-IT" dirty="0" smtClean="0">
              <a:effectLst>
                <a:outerShdw blurRad="38100" dist="38100" dir="2700000" algn="tl">
                  <a:srgbClr val="000000">
                    <a:alpha val="43137"/>
                  </a:srgbClr>
                </a:outerShdw>
              </a:effectLst>
              <a:latin typeface="Arial" pitchFamily="34" charset="0"/>
              <a:cs typeface="Arial" pitchFamily="34" charset="0"/>
            </a:rPr>
            <a:t>Energy</a:t>
          </a:r>
          <a:endParaRPr lang="it-IT" dirty="0">
            <a:effectLst>
              <a:outerShdw blurRad="38100" dist="38100" dir="2700000" algn="tl">
                <a:srgbClr val="000000">
                  <a:alpha val="43137"/>
                </a:srgbClr>
              </a:outerShdw>
            </a:effectLst>
            <a:latin typeface="Arial" pitchFamily="34" charset="0"/>
            <a:cs typeface="Arial" pitchFamily="34" charset="0"/>
          </a:endParaRPr>
        </a:p>
      </dgm:t>
    </dgm:pt>
    <dgm:pt modelId="{B5270C15-F29E-4D43-805B-EBE4948AC5F5}" type="parTrans" cxnId="{23915E5D-AD81-41F0-8B95-82AF86AA603B}">
      <dgm:prSet/>
      <dgm:spPr/>
      <dgm:t>
        <a:bodyPr/>
        <a:lstStyle/>
        <a:p>
          <a:endParaRPr lang="it-IT">
            <a:latin typeface="Arial" pitchFamily="34" charset="0"/>
            <a:cs typeface="Arial" pitchFamily="34" charset="0"/>
          </a:endParaRPr>
        </a:p>
      </dgm:t>
    </dgm:pt>
    <dgm:pt modelId="{6AC7121B-2E74-4715-938A-9B45282F85FC}" type="sibTrans" cxnId="{23915E5D-AD81-41F0-8B95-82AF86AA603B}">
      <dgm:prSet/>
      <dgm:spPr/>
      <dgm:t>
        <a:bodyPr/>
        <a:lstStyle/>
        <a:p>
          <a:endParaRPr lang="it-IT">
            <a:latin typeface="Arial" pitchFamily="34" charset="0"/>
            <a:cs typeface="Arial" pitchFamily="34" charset="0"/>
          </a:endParaRPr>
        </a:p>
      </dgm:t>
    </dgm:pt>
    <dgm:pt modelId="{64AC4962-0F48-4ABD-9D3B-CD28293803D6}">
      <dgm:prSet phldrT="[Testo]"/>
      <dgm:spPr/>
      <dgm:t>
        <a:bodyPr/>
        <a:lstStyle/>
        <a:p>
          <a:pPr algn="l"/>
          <a:r>
            <a:rPr lang="it-IT" u="none" dirty="0" smtClean="0">
              <a:effectLst>
                <a:outerShdw blurRad="38100" dist="38100" dir="2700000" algn="tl">
                  <a:srgbClr val="000000">
                    <a:alpha val="43137"/>
                  </a:srgbClr>
                </a:outerShdw>
              </a:effectLst>
              <a:latin typeface="Arial" pitchFamily="34" charset="0"/>
              <a:cs typeface="Arial" pitchFamily="34" charset="0"/>
            </a:rPr>
            <a:t>Lavorare con la Cultura</a:t>
          </a:r>
          <a:endParaRPr lang="it-IT" u="none" dirty="0">
            <a:effectLst>
              <a:outerShdw blurRad="38100" dist="38100" dir="2700000" algn="tl">
                <a:srgbClr val="000000">
                  <a:alpha val="43137"/>
                </a:srgbClr>
              </a:outerShdw>
            </a:effectLst>
            <a:latin typeface="Arial" pitchFamily="34" charset="0"/>
            <a:cs typeface="Arial" pitchFamily="34" charset="0"/>
          </a:endParaRPr>
        </a:p>
      </dgm:t>
    </dgm:pt>
    <dgm:pt modelId="{FF06B888-287E-4406-A220-35EF13428235}" type="parTrans" cxnId="{8388ECD4-7B04-4A72-868C-1FC7C69CE2F0}">
      <dgm:prSet/>
      <dgm:spPr/>
      <dgm:t>
        <a:bodyPr/>
        <a:lstStyle/>
        <a:p>
          <a:endParaRPr lang="it-IT">
            <a:latin typeface="Arial" pitchFamily="34" charset="0"/>
            <a:cs typeface="Arial" pitchFamily="34" charset="0"/>
          </a:endParaRPr>
        </a:p>
      </dgm:t>
    </dgm:pt>
    <dgm:pt modelId="{24BC919E-15E3-47C7-A177-45A192C109FC}" type="sibTrans" cxnId="{8388ECD4-7B04-4A72-868C-1FC7C69CE2F0}">
      <dgm:prSet/>
      <dgm:spPr/>
      <dgm:t>
        <a:bodyPr/>
        <a:lstStyle/>
        <a:p>
          <a:endParaRPr lang="it-IT">
            <a:latin typeface="Arial" pitchFamily="34" charset="0"/>
            <a:cs typeface="Arial" pitchFamily="34" charset="0"/>
          </a:endParaRPr>
        </a:p>
      </dgm:t>
    </dgm:pt>
    <dgm:pt modelId="{9BB10BDC-357A-4538-998C-8F3D272FB41B}">
      <dgm:prSet phldrT="[Testo]"/>
      <dgm:spPr/>
      <dgm:t>
        <a:bodyPr/>
        <a:lstStyle/>
        <a:p>
          <a:pPr algn="l"/>
          <a:r>
            <a:rPr lang="it-IT" dirty="0" err="1" smtClean="0">
              <a:effectLst>
                <a:outerShdw blurRad="38100" dist="38100" dir="2700000" algn="tl">
                  <a:srgbClr val="000000">
                    <a:alpha val="43137"/>
                  </a:srgbClr>
                </a:outerShdw>
              </a:effectLst>
              <a:latin typeface="Arial" pitchFamily="34" charset="0"/>
              <a:cs typeface="Arial" pitchFamily="34" charset="0"/>
            </a:rPr>
            <a:t>Students</a:t>
          </a:r>
          <a:r>
            <a:rPr lang="it-IT" dirty="0" smtClean="0">
              <a:effectLst>
                <a:outerShdw blurRad="38100" dist="38100" dir="2700000" algn="tl">
                  <a:srgbClr val="000000">
                    <a:alpha val="43137"/>
                  </a:srgbClr>
                </a:outerShdw>
              </a:effectLst>
              <a:latin typeface="Arial" pitchFamily="34" charset="0"/>
              <a:cs typeface="Arial" pitchFamily="34" charset="0"/>
            </a:rPr>
            <a:t> </a:t>
          </a:r>
          <a:r>
            <a:rPr lang="it-IT" dirty="0" err="1" smtClean="0">
              <a:effectLst>
                <a:outerShdw blurRad="38100" dist="38100" dir="2700000" algn="tl">
                  <a:srgbClr val="000000">
                    <a:alpha val="43137"/>
                  </a:srgbClr>
                </a:outerShdw>
              </a:effectLst>
              <a:latin typeface="Arial" pitchFamily="34" charset="0"/>
              <a:cs typeface="Arial" pitchFamily="34" charset="0"/>
            </a:rPr>
            <a:t>Lab</a:t>
          </a:r>
          <a:endParaRPr lang="it-IT" dirty="0">
            <a:effectLst>
              <a:outerShdw blurRad="38100" dist="38100" dir="2700000" algn="tl">
                <a:srgbClr val="000000">
                  <a:alpha val="43137"/>
                </a:srgbClr>
              </a:outerShdw>
            </a:effectLst>
            <a:latin typeface="Arial" pitchFamily="34" charset="0"/>
            <a:cs typeface="Arial" pitchFamily="34" charset="0"/>
          </a:endParaRPr>
        </a:p>
      </dgm:t>
    </dgm:pt>
    <dgm:pt modelId="{842F1889-42E3-42AD-B84D-B60D40FF101D}" type="parTrans" cxnId="{1FD8F73F-0F4B-403B-A80C-8374CDDBE71E}">
      <dgm:prSet/>
      <dgm:spPr/>
      <dgm:t>
        <a:bodyPr/>
        <a:lstStyle/>
        <a:p>
          <a:endParaRPr lang="it-IT">
            <a:latin typeface="Arial" pitchFamily="34" charset="0"/>
            <a:cs typeface="Arial" pitchFamily="34" charset="0"/>
          </a:endParaRPr>
        </a:p>
      </dgm:t>
    </dgm:pt>
    <dgm:pt modelId="{C58DC734-1AF0-4005-A22A-568DFA46D290}" type="sibTrans" cxnId="{1FD8F73F-0F4B-403B-A80C-8374CDDBE71E}">
      <dgm:prSet/>
      <dgm:spPr/>
      <dgm:t>
        <a:bodyPr/>
        <a:lstStyle/>
        <a:p>
          <a:endParaRPr lang="it-IT">
            <a:latin typeface="Arial" pitchFamily="34" charset="0"/>
            <a:cs typeface="Arial" pitchFamily="34" charset="0"/>
          </a:endParaRPr>
        </a:p>
      </dgm:t>
    </dgm:pt>
    <dgm:pt modelId="{E7339766-13B3-4904-AAFA-45241B4AE82F}" type="pres">
      <dgm:prSet presAssocID="{F0EE3B9B-C904-4ABE-A330-8061D4AC5712}" presName="linearFlow" presStyleCnt="0">
        <dgm:presLayoutVars>
          <dgm:dir/>
          <dgm:resizeHandles val="exact"/>
        </dgm:presLayoutVars>
      </dgm:prSet>
      <dgm:spPr/>
    </dgm:pt>
    <dgm:pt modelId="{4437B3F1-A204-4F18-9FD8-B348D4906640}" type="pres">
      <dgm:prSet presAssocID="{19459268-599A-4C31-AA87-F463AAC1EA9C}" presName="composite" presStyleCnt="0"/>
      <dgm:spPr/>
    </dgm:pt>
    <dgm:pt modelId="{419496D3-8F73-421D-9F0F-260832E282B1}" type="pres">
      <dgm:prSet presAssocID="{19459268-599A-4C31-AA87-F463AAC1EA9C}" presName="imgShp" presStyleLbl="fgImgPlace1" presStyleIdx="0" presStyleCnt="3"/>
      <dgm:spPr>
        <a:blipFill rotWithShape="0">
          <a:blip xmlns:r="http://schemas.openxmlformats.org/officeDocument/2006/relationships" r:embed="rId1"/>
          <a:stretch>
            <a:fillRect/>
          </a:stretch>
        </a:blipFill>
      </dgm:spPr>
    </dgm:pt>
    <dgm:pt modelId="{9A02CE53-412C-4F19-9B5B-E3F757508FBC}" type="pres">
      <dgm:prSet presAssocID="{19459268-599A-4C31-AA87-F463AAC1EA9C}" presName="txShp" presStyleLbl="node1" presStyleIdx="0" presStyleCnt="3">
        <dgm:presLayoutVars>
          <dgm:bulletEnabled val="1"/>
        </dgm:presLayoutVars>
      </dgm:prSet>
      <dgm:spPr/>
      <dgm:t>
        <a:bodyPr/>
        <a:lstStyle/>
        <a:p>
          <a:endParaRPr lang="it-IT"/>
        </a:p>
      </dgm:t>
    </dgm:pt>
    <dgm:pt modelId="{46113B5A-4CED-44AE-A958-F0817C1F8DFD}" type="pres">
      <dgm:prSet presAssocID="{6AC7121B-2E74-4715-938A-9B45282F85FC}" presName="spacing" presStyleCnt="0"/>
      <dgm:spPr/>
    </dgm:pt>
    <dgm:pt modelId="{594DE718-35B4-4814-8D8A-C2262E4312BE}" type="pres">
      <dgm:prSet presAssocID="{64AC4962-0F48-4ABD-9D3B-CD28293803D6}" presName="composite" presStyleCnt="0"/>
      <dgm:spPr/>
    </dgm:pt>
    <dgm:pt modelId="{8A65FEA6-3D92-47D2-A3E8-92F94CEA1CB8}" type="pres">
      <dgm:prSet presAssocID="{64AC4962-0F48-4ABD-9D3B-CD28293803D6}" presName="imgShp" presStyleLbl="fgImgPlace1" presStyleIdx="1" presStyleCnt="3"/>
      <dgm:spPr>
        <a:blipFill rotWithShape="0">
          <a:blip xmlns:r="http://schemas.openxmlformats.org/officeDocument/2006/relationships" r:embed="rId2"/>
          <a:stretch>
            <a:fillRect/>
          </a:stretch>
        </a:blipFill>
      </dgm:spPr>
    </dgm:pt>
    <dgm:pt modelId="{EA71CF68-24AF-4BC6-9735-98C8C72F4185}" type="pres">
      <dgm:prSet presAssocID="{64AC4962-0F48-4ABD-9D3B-CD28293803D6}" presName="txShp" presStyleLbl="node1" presStyleIdx="1" presStyleCnt="3">
        <dgm:presLayoutVars>
          <dgm:bulletEnabled val="1"/>
        </dgm:presLayoutVars>
      </dgm:prSet>
      <dgm:spPr/>
      <dgm:t>
        <a:bodyPr/>
        <a:lstStyle/>
        <a:p>
          <a:endParaRPr lang="it-IT"/>
        </a:p>
      </dgm:t>
    </dgm:pt>
    <dgm:pt modelId="{1B125C96-B969-4009-BF07-7BFBD9BC4521}" type="pres">
      <dgm:prSet presAssocID="{24BC919E-15E3-47C7-A177-45A192C109FC}" presName="spacing" presStyleCnt="0"/>
      <dgm:spPr/>
    </dgm:pt>
    <dgm:pt modelId="{64326CD6-0477-455F-9010-961D1CC773FA}" type="pres">
      <dgm:prSet presAssocID="{9BB10BDC-357A-4538-998C-8F3D272FB41B}" presName="composite" presStyleCnt="0"/>
      <dgm:spPr/>
    </dgm:pt>
    <dgm:pt modelId="{442CA36B-B93E-498D-9B7E-4D2C49AB656F}" type="pres">
      <dgm:prSet presAssocID="{9BB10BDC-357A-4538-998C-8F3D272FB41B}" presName="imgShp" presStyleLbl="fgImgPlace1" presStyleIdx="2" presStyleCnt="3"/>
      <dgm:spPr>
        <a:blipFill rotWithShape="0">
          <a:blip xmlns:r="http://schemas.openxmlformats.org/officeDocument/2006/relationships" r:embed="rId3"/>
          <a:stretch>
            <a:fillRect/>
          </a:stretch>
        </a:blipFill>
      </dgm:spPr>
    </dgm:pt>
    <dgm:pt modelId="{AB756035-3988-48C3-87D7-3728CD6D1BEF}" type="pres">
      <dgm:prSet presAssocID="{9BB10BDC-357A-4538-998C-8F3D272FB41B}" presName="txShp" presStyleLbl="node1" presStyleIdx="2" presStyleCnt="3">
        <dgm:presLayoutVars>
          <dgm:bulletEnabled val="1"/>
        </dgm:presLayoutVars>
      </dgm:prSet>
      <dgm:spPr/>
      <dgm:t>
        <a:bodyPr/>
        <a:lstStyle/>
        <a:p>
          <a:endParaRPr lang="it-IT"/>
        </a:p>
      </dgm:t>
    </dgm:pt>
  </dgm:ptLst>
  <dgm:cxnLst>
    <dgm:cxn modelId="{8388ECD4-7B04-4A72-868C-1FC7C69CE2F0}" srcId="{F0EE3B9B-C904-4ABE-A330-8061D4AC5712}" destId="{64AC4962-0F48-4ABD-9D3B-CD28293803D6}" srcOrd="1" destOrd="0" parTransId="{FF06B888-287E-4406-A220-35EF13428235}" sibTransId="{24BC919E-15E3-47C7-A177-45A192C109FC}"/>
    <dgm:cxn modelId="{23915E5D-AD81-41F0-8B95-82AF86AA603B}" srcId="{F0EE3B9B-C904-4ABE-A330-8061D4AC5712}" destId="{19459268-599A-4C31-AA87-F463AAC1EA9C}" srcOrd="0" destOrd="0" parTransId="{B5270C15-F29E-4D43-805B-EBE4948AC5F5}" sibTransId="{6AC7121B-2E74-4715-938A-9B45282F85FC}"/>
    <dgm:cxn modelId="{195C6348-BB0F-424B-B0DB-7A4FCB4A976A}" type="presOf" srcId="{F0EE3B9B-C904-4ABE-A330-8061D4AC5712}" destId="{E7339766-13B3-4904-AAFA-45241B4AE82F}" srcOrd="0" destOrd="0" presId="urn:microsoft.com/office/officeart/2005/8/layout/vList3"/>
    <dgm:cxn modelId="{33B58BF6-9D96-4D6B-9098-2530D560F060}" type="presOf" srcId="{9BB10BDC-357A-4538-998C-8F3D272FB41B}" destId="{AB756035-3988-48C3-87D7-3728CD6D1BEF}" srcOrd="0" destOrd="0" presId="urn:microsoft.com/office/officeart/2005/8/layout/vList3"/>
    <dgm:cxn modelId="{C8A2E4B0-51C4-4F3E-BF8D-C6688134503A}" type="presOf" srcId="{19459268-599A-4C31-AA87-F463AAC1EA9C}" destId="{9A02CE53-412C-4F19-9B5B-E3F757508FBC}" srcOrd="0" destOrd="0" presId="urn:microsoft.com/office/officeart/2005/8/layout/vList3"/>
    <dgm:cxn modelId="{1DBA08B2-9B1A-4944-AC3F-3E62B0B055C8}" type="presOf" srcId="{64AC4962-0F48-4ABD-9D3B-CD28293803D6}" destId="{EA71CF68-24AF-4BC6-9735-98C8C72F4185}" srcOrd="0" destOrd="0" presId="urn:microsoft.com/office/officeart/2005/8/layout/vList3"/>
    <dgm:cxn modelId="{1FD8F73F-0F4B-403B-A80C-8374CDDBE71E}" srcId="{F0EE3B9B-C904-4ABE-A330-8061D4AC5712}" destId="{9BB10BDC-357A-4538-998C-8F3D272FB41B}" srcOrd="2" destOrd="0" parTransId="{842F1889-42E3-42AD-B84D-B60D40FF101D}" sibTransId="{C58DC734-1AF0-4005-A22A-568DFA46D290}"/>
    <dgm:cxn modelId="{AC1B6C07-009E-49F8-B331-129A87581663}" type="presParOf" srcId="{E7339766-13B3-4904-AAFA-45241B4AE82F}" destId="{4437B3F1-A204-4F18-9FD8-B348D4906640}" srcOrd="0" destOrd="0" presId="urn:microsoft.com/office/officeart/2005/8/layout/vList3"/>
    <dgm:cxn modelId="{A8E93926-8393-4035-9582-C21A57696215}" type="presParOf" srcId="{4437B3F1-A204-4F18-9FD8-B348D4906640}" destId="{419496D3-8F73-421D-9F0F-260832E282B1}" srcOrd="0" destOrd="0" presId="urn:microsoft.com/office/officeart/2005/8/layout/vList3"/>
    <dgm:cxn modelId="{BCCE0445-B9B4-4070-98C7-216A195B94F7}" type="presParOf" srcId="{4437B3F1-A204-4F18-9FD8-B348D4906640}" destId="{9A02CE53-412C-4F19-9B5B-E3F757508FBC}" srcOrd="1" destOrd="0" presId="urn:microsoft.com/office/officeart/2005/8/layout/vList3"/>
    <dgm:cxn modelId="{19DBB6B9-7696-478E-BB52-CC351BDAE36B}" type="presParOf" srcId="{E7339766-13B3-4904-AAFA-45241B4AE82F}" destId="{46113B5A-4CED-44AE-A958-F0817C1F8DFD}" srcOrd="1" destOrd="0" presId="urn:microsoft.com/office/officeart/2005/8/layout/vList3"/>
    <dgm:cxn modelId="{22C64A9C-42E3-449C-B90A-84201F5DBD33}" type="presParOf" srcId="{E7339766-13B3-4904-AAFA-45241B4AE82F}" destId="{594DE718-35B4-4814-8D8A-C2262E4312BE}" srcOrd="2" destOrd="0" presId="urn:microsoft.com/office/officeart/2005/8/layout/vList3"/>
    <dgm:cxn modelId="{54676CD8-1AA3-463D-ABAF-23C94FCA4C15}" type="presParOf" srcId="{594DE718-35B4-4814-8D8A-C2262E4312BE}" destId="{8A65FEA6-3D92-47D2-A3E8-92F94CEA1CB8}" srcOrd="0" destOrd="0" presId="urn:microsoft.com/office/officeart/2005/8/layout/vList3"/>
    <dgm:cxn modelId="{95C62A82-9477-4E84-A409-66A83841F156}" type="presParOf" srcId="{594DE718-35B4-4814-8D8A-C2262E4312BE}" destId="{EA71CF68-24AF-4BC6-9735-98C8C72F4185}" srcOrd="1" destOrd="0" presId="urn:microsoft.com/office/officeart/2005/8/layout/vList3"/>
    <dgm:cxn modelId="{7B6A52CD-59AB-467A-8CD1-7EAE89048D87}" type="presParOf" srcId="{E7339766-13B3-4904-AAFA-45241B4AE82F}" destId="{1B125C96-B969-4009-BF07-7BFBD9BC4521}" srcOrd="3" destOrd="0" presId="urn:microsoft.com/office/officeart/2005/8/layout/vList3"/>
    <dgm:cxn modelId="{1CABC888-A2A9-46A0-937E-479EE673069B}" type="presParOf" srcId="{E7339766-13B3-4904-AAFA-45241B4AE82F}" destId="{64326CD6-0477-455F-9010-961D1CC773FA}" srcOrd="4" destOrd="0" presId="urn:microsoft.com/office/officeart/2005/8/layout/vList3"/>
    <dgm:cxn modelId="{4AF4FCF3-23F0-4016-AAB9-3468441710BD}" type="presParOf" srcId="{64326CD6-0477-455F-9010-961D1CC773FA}" destId="{442CA36B-B93E-498D-9B7E-4D2C49AB656F}" srcOrd="0" destOrd="0" presId="urn:microsoft.com/office/officeart/2005/8/layout/vList3"/>
    <dgm:cxn modelId="{F6787FBB-BAD8-4EBD-8B95-22D070714A40}" type="presParOf" srcId="{64326CD6-0477-455F-9010-961D1CC773FA}" destId="{AB756035-3988-48C3-87D7-3728CD6D1BEF}" srcOrd="1" destOrd="0" presId="urn:microsoft.com/office/officeart/2005/8/layout/vList3"/>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BC64072-EF0F-4AEE-AAEB-41D0EC56E061}">
      <dsp:nvSpPr>
        <dsp:cNvPr id="0" name=""/>
        <dsp:cNvSpPr/>
      </dsp:nvSpPr>
      <dsp:spPr>
        <a:xfrm>
          <a:off x="2020" y="0"/>
          <a:ext cx="3144041" cy="4460809"/>
        </a:xfrm>
        <a:prstGeom prst="roundRect">
          <a:avLst>
            <a:gd name="adj" fmla="val 10000"/>
          </a:avLst>
        </a:prstGeom>
        <a:solidFill>
          <a:srgbClr val="7030A0"/>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ts val="2200"/>
            </a:lnSpc>
            <a:spcBef>
              <a:spcPct val="0"/>
            </a:spcBef>
            <a:spcAft>
              <a:spcPct val="35000"/>
            </a:spcAft>
          </a:pPr>
          <a:r>
            <a:rPr lang="it-IT" sz="1800" kern="1200" dirty="0" smtClean="0">
              <a:solidFill>
                <a:schemeClr val="tx1"/>
              </a:solidFill>
              <a:latin typeface="Arial" pitchFamily="34" charset="0"/>
              <a:cs typeface="Arial" pitchFamily="34" charset="0"/>
            </a:rPr>
            <a:t>E’ una metodologia che permette alla Scuola di aprirsi  al mondo esterno e ridurre la distanza da sempre esistente con il mondo del lavoro</a:t>
          </a:r>
          <a:endParaRPr lang="it-IT" sz="1800" b="1" kern="1200" dirty="0">
            <a:solidFill>
              <a:schemeClr val="tx1"/>
            </a:solidFill>
            <a:effectLst>
              <a:outerShdw blurRad="38100" dist="38100" dir="2700000" algn="tl">
                <a:srgbClr val="000000">
                  <a:alpha val="43137"/>
                </a:srgbClr>
              </a:outerShdw>
            </a:effectLst>
            <a:latin typeface="Arial" pitchFamily="34" charset="0"/>
            <a:cs typeface="Arial" pitchFamily="34" charset="0"/>
          </a:endParaRPr>
        </a:p>
      </dsp:txBody>
      <dsp:txXfrm>
        <a:off x="2020" y="1784323"/>
        <a:ext cx="3144041" cy="1784323"/>
      </dsp:txXfrm>
    </dsp:sp>
    <dsp:sp modelId="{44CA3BA6-D6B3-4BAB-A7C4-3BD1C30413BD}">
      <dsp:nvSpPr>
        <dsp:cNvPr id="0" name=""/>
        <dsp:cNvSpPr/>
      </dsp:nvSpPr>
      <dsp:spPr>
        <a:xfrm>
          <a:off x="831317" y="267648"/>
          <a:ext cx="1485449" cy="1485449"/>
        </a:xfrm>
        <a:prstGeom prst="ellipse">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52F63A63-E65B-459E-AACA-D42AA16A8CD1}">
      <dsp:nvSpPr>
        <dsp:cNvPr id="0" name=""/>
        <dsp:cNvSpPr/>
      </dsp:nvSpPr>
      <dsp:spPr>
        <a:xfrm>
          <a:off x="3240384" y="0"/>
          <a:ext cx="3144041" cy="4460809"/>
        </a:xfrm>
        <a:prstGeom prst="roundRect">
          <a:avLst>
            <a:gd name="adj" fmla="val 10000"/>
          </a:avLst>
        </a:prstGeom>
        <a:solidFill>
          <a:srgbClr val="AE78D6"/>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0904" tIns="108000" rIns="120904" bIns="36000" numCol="1" spcCol="1270" anchor="ctr" anchorCtr="0">
          <a:noAutofit/>
        </a:bodyPr>
        <a:lstStyle/>
        <a:p>
          <a:pPr lvl="0" algn="ctr" defTabSz="755650" rtl="0">
            <a:lnSpc>
              <a:spcPct val="90000"/>
            </a:lnSpc>
            <a:spcBef>
              <a:spcPct val="0"/>
            </a:spcBef>
            <a:spcAft>
              <a:spcPct val="35000"/>
            </a:spcAft>
          </a:pPr>
          <a:r>
            <a:rPr lang="it-IT" sz="1700" kern="1200" dirty="0" smtClean="0">
              <a:latin typeface="Arial" pitchFamily="34" charset="0"/>
              <a:cs typeface="Arial" pitchFamily="34" charset="0"/>
            </a:rPr>
            <a:t>Ha l’obiettivo di assicurare ai giovani, tra i 15 e i 18 ani, oltre alle conoscenze di base, l’acquisizione di </a:t>
          </a:r>
          <a:r>
            <a:rPr lang="it-IT" sz="1700" kern="1200" dirty="0" smtClean="0">
              <a:effectLst>
                <a:outerShdw blurRad="38100" dist="38100" dir="2700000" algn="tl">
                  <a:srgbClr val="000000">
                    <a:alpha val="43137"/>
                  </a:srgbClr>
                </a:outerShdw>
              </a:effectLst>
              <a:latin typeface="Arial" pitchFamily="34" charset="0"/>
              <a:cs typeface="Arial" pitchFamily="34" charset="0"/>
            </a:rPr>
            <a:t>competenze</a:t>
          </a:r>
          <a:r>
            <a:rPr lang="it-IT" sz="1700" kern="1200" dirty="0" smtClean="0">
              <a:latin typeface="Arial" pitchFamily="34" charset="0"/>
              <a:cs typeface="Arial" pitchFamily="34" charset="0"/>
            </a:rPr>
            <a:t> spendibili nel mercato del lavoro e rispondere meglio alle esigenze della società contemporanea</a:t>
          </a:r>
          <a:endParaRPr lang="it-IT" sz="1700" b="0" kern="1200" dirty="0">
            <a:effectLst>
              <a:outerShdw blurRad="38100" dist="38100" dir="2700000" algn="tl">
                <a:srgbClr val="000000">
                  <a:alpha val="43137"/>
                </a:srgbClr>
              </a:outerShdw>
            </a:effectLst>
            <a:latin typeface="Arial" pitchFamily="34" charset="0"/>
            <a:cs typeface="Arial" pitchFamily="34" charset="0"/>
          </a:endParaRPr>
        </a:p>
      </dsp:txBody>
      <dsp:txXfrm>
        <a:off x="3240384" y="1784323"/>
        <a:ext cx="3144041" cy="1784323"/>
      </dsp:txXfrm>
    </dsp:sp>
    <dsp:sp modelId="{1A5F5470-1A62-4F42-8A7D-2681047405A5}">
      <dsp:nvSpPr>
        <dsp:cNvPr id="0" name=""/>
        <dsp:cNvSpPr/>
      </dsp:nvSpPr>
      <dsp:spPr>
        <a:xfrm>
          <a:off x="4069680" y="267648"/>
          <a:ext cx="1485449" cy="1485449"/>
        </a:xfrm>
        <a:prstGeom prst="ellipse">
          <a:avLst/>
        </a:prstGeom>
        <a:blipFill rotWithShape="0">
          <a:blip xmlns:r="http://schemas.openxmlformats.org/officeDocument/2006/relationships" r:embed="rId2"/>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CCB20CEF-4B75-442A-8A3F-2972710CEB68}">
      <dsp:nvSpPr>
        <dsp:cNvPr id="0" name=""/>
        <dsp:cNvSpPr/>
      </dsp:nvSpPr>
      <dsp:spPr>
        <a:xfrm>
          <a:off x="6478747" y="0"/>
          <a:ext cx="3144041" cy="4460809"/>
        </a:xfrm>
        <a:prstGeom prst="roundRect">
          <a:avLst>
            <a:gd name="adj" fmla="val 10000"/>
          </a:avLst>
        </a:prstGeom>
        <a:solidFill>
          <a:srgbClr val="D5B8EA"/>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ts val="2100"/>
            </a:lnSpc>
            <a:spcBef>
              <a:spcPct val="0"/>
            </a:spcBef>
            <a:spcAft>
              <a:spcPct val="35000"/>
            </a:spcAft>
          </a:pPr>
          <a:r>
            <a:rPr lang="it-IT" sz="1800" kern="1200" dirty="0" smtClean="0">
              <a:latin typeface="Arial" pitchFamily="34" charset="0"/>
              <a:cs typeface="Arial" pitchFamily="34" charset="0"/>
            </a:rPr>
            <a:t>Contribuire allo </a:t>
          </a:r>
          <a:r>
            <a:rPr lang="it-IT" sz="1800" kern="1200" dirty="0" smtClean="0">
              <a:effectLst>
                <a:outerShdw blurRad="38100" dist="38100" dir="2700000" algn="tl">
                  <a:srgbClr val="000000">
                    <a:alpha val="43137"/>
                  </a:srgbClr>
                </a:outerShdw>
              </a:effectLst>
              <a:latin typeface="Arial" pitchFamily="34" charset="0"/>
              <a:cs typeface="Arial" pitchFamily="34" charset="0"/>
            </a:rPr>
            <a:t>sviluppo economico-sociale </a:t>
          </a:r>
          <a:r>
            <a:rPr lang="it-IT" sz="1800" kern="1200" dirty="0" smtClean="0">
              <a:latin typeface="Arial" pitchFamily="34" charset="0"/>
              <a:cs typeface="Arial" pitchFamily="34" charset="0"/>
            </a:rPr>
            <a:t>e culturale del territorio e sostenere la competitività del nostro Paese</a:t>
          </a:r>
          <a:endParaRPr lang="it-IT" sz="1800" kern="1200" dirty="0">
            <a:latin typeface="Arial" pitchFamily="34" charset="0"/>
            <a:cs typeface="Arial" pitchFamily="34" charset="0"/>
          </a:endParaRPr>
        </a:p>
      </dsp:txBody>
      <dsp:txXfrm>
        <a:off x="6478747" y="1784323"/>
        <a:ext cx="3144041" cy="1784323"/>
      </dsp:txXfrm>
    </dsp:sp>
    <dsp:sp modelId="{E23060DF-8A96-470A-9DF4-88F8693ABC20}">
      <dsp:nvSpPr>
        <dsp:cNvPr id="0" name=""/>
        <dsp:cNvSpPr/>
      </dsp:nvSpPr>
      <dsp:spPr>
        <a:xfrm>
          <a:off x="7308043" y="267648"/>
          <a:ext cx="1485449" cy="1485449"/>
        </a:xfrm>
        <a:prstGeom prst="ellipse">
          <a:avLst/>
        </a:prstGeom>
        <a:blipFill rotWithShape="0">
          <a:blip xmlns:r="http://schemas.openxmlformats.org/officeDocument/2006/relationships" r:embed="rId3"/>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4C60CC2-04BD-4F01-B88D-980F94105FC9}">
      <dsp:nvSpPr>
        <dsp:cNvPr id="0" name=""/>
        <dsp:cNvSpPr/>
      </dsp:nvSpPr>
      <dsp:spPr>
        <a:xfrm>
          <a:off x="384992" y="3568647"/>
          <a:ext cx="8854825" cy="669121"/>
        </a:xfrm>
        <a:prstGeom prst="leftRightArrow">
          <a:avLst/>
        </a:prstGeom>
        <a:solidFill>
          <a:schemeClr val="accent1">
            <a:lumMod val="7500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A02CE53-412C-4F19-9B5B-E3F757508FBC}">
      <dsp:nvSpPr>
        <dsp:cNvPr id="0" name=""/>
        <dsp:cNvSpPr/>
      </dsp:nvSpPr>
      <dsp:spPr>
        <a:xfrm rot="10800000">
          <a:off x="1463804" y="1781"/>
          <a:ext cx="4893912" cy="924507"/>
        </a:xfrm>
        <a:prstGeom prst="homePlat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82" tIns="114300" rIns="213360" bIns="114300" numCol="1" spcCol="1270" anchor="ctr" anchorCtr="0">
          <a:noAutofit/>
        </a:bodyPr>
        <a:lstStyle/>
        <a:p>
          <a:pPr lvl="0" algn="l" defTabSz="1333500">
            <a:lnSpc>
              <a:spcPct val="90000"/>
            </a:lnSpc>
            <a:spcBef>
              <a:spcPct val="0"/>
            </a:spcBef>
            <a:spcAft>
              <a:spcPct val="35000"/>
            </a:spcAft>
          </a:pPr>
          <a:r>
            <a:rPr lang="it-IT" sz="3000" kern="1200" dirty="0" smtClean="0">
              <a:effectLst>
                <a:outerShdw blurRad="38100" dist="38100" dir="2700000" algn="tl">
                  <a:srgbClr val="000000">
                    <a:alpha val="43137"/>
                  </a:srgbClr>
                </a:outerShdw>
              </a:effectLst>
              <a:latin typeface="Arial" pitchFamily="34" charset="0"/>
              <a:cs typeface="Arial" pitchFamily="34" charset="0"/>
            </a:rPr>
            <a:t>Energy</a:t>
          </a:r>
          <a:endParaRPr lang="it-IT" sz="3000" kern="1200" dirty="0">
            <a:effectLst>
              <a:outerShdw blurRad="38100" dist="38100" dir="2700000" algn="tl">
                <a:srgbClr val="000000">
                  <a:alpha val="43137"/>
                </a:srgbClr>
              </a:outerShdw>
            </a:effectLst>
            <a:latin typeface="Arial" pitchFamily="34" charset="0"/>
            <a:cs typeface="Arial" pitchFamily="34" charset="0"/>
          </a:endParaRPr>
        </a:p>
      </dsp:txBody>
      <dsp:txXfrm rot="10800000">
        <a:off x="1463804" y="1781"/>
        <a:ext cx="4893912" cy="924507"/>
      </dsp:txXfrm>
    </dsp:sp>
    <dsp:sp modelId="{419496D3-8F73-421D-9F0F-260832E282B1}">
      <dsp:nvSpPr>
        <dsp:cNvPr id="0" name=""/>
        <dsp:cNvSpPr/>
      </dsp:nvSpPr>
      <dsp:spPr>
        <a:xfrm>
          <a:off x="1001550" y="1781"/>
          <a:ext cx="924507" cy="924507"/>
        </a:xfrm>
        <a:prstGeom prst="ellipse">
          <a:avLst/>
        </a:prstGeom>
        <a:blipFill rotWithShape="0">
          <a:blip xmlns:r="http://schemas.openxmlformats.org/officeDocument/2006/relationships" r:embed="rId1"/>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EA71CF68-24AF-4BC6-9735-98C8C72F4185}">
      <dsp:nvSpPr>
        <dsp:cNvPr id="0" name=""/>
        <dsp:cNvSpPr/>
      </dsp:nvSpPr>
      <dsp:spPr>
        <a:xfrm rot="10800000">
          <a:off x="1463804" y="1202262"/>
          <a:ext cx="4893912" cy="924507"/>
        </a:xfrm>
        <a:prstGeom prst="homePlat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82" tIns="114300" rIns="213360" bIns="114300" numCol="1" spcCol="1270" anchor="ctr" anchorCtr="0">
          <a:noAutofit/>
        </a:bodyPr>
        <a:lstStyle/>
        <a:p>
          <a:pPr lvl="0" algn="l" defTabSz="1333500">
            <a:lnSpc>
              <a:spcPct val="90000"/>
            </a:lnSpc>
            <a:spcBef>
              <a:spcPct val="0"/>
            </a:spcBef>
            <a:spcAft>
              <a:spcPct val="35000"/>
            </a:spcAft>
          </a:pPr>
          <a:r>
            <a:rPr lang="it-IT" sz="3000" u="none" kern="1200" dirty="0" smtClean="0">
              <a:effectLst>
                <a:outerShdw blurRad="38100" dist="38100" dir="2700000" algn="tl">
                  <a:srgbClr val="000000">
                    <a:alpha val="43137"/>
                  </a:srgbClr>
                </a:outerShdw>
              </a:effectLst>
              <a:latin typeface="Arial" pitchFamily="34" charset="0"/>
              <a:cs typeface="Arial" pitchFamily="34" charset="0"/>
            </a:rPr>
            <a:t>Lavorare con la Cultura</a:t>
          </a:r>
          <a:endParaRPr lang="it-IT" sz="3000" u="none" kern="1200" dirty="0">
            <a:effectLst>
              <a:outerShdw blurRad="38100" dist="38100" dir="2700000" algn="tl">
                <a:srgbClr val="000000">
                  <a:alpha val="43137"/>
                </a:srgbClr>
              </a:outerShdw>
            </a:effectLst>
            <a:latin typeface="Arial" pitchFamily="34" charset="0"/>
            <a:cs typeface="Arial" pitchFamily="34" charset="0"/>
          </a:endParaRPr>
        </a:p>
      </dsp:txBody>
      <dsp:txXfrm rot="10800000">
        <a:off x="1463804" y="1202262"/>
        <a:ext cx="4893912" cy="924507"/>
      </dsp:txXfrm>
    </dsp:sp>
    <dsp:sp modelId="{8A65FEA6-3D92-47D2-A3E8-92F94CEA1CB8}">
      <dsp:nvSpPr>
        <dsp:cNvPr id="0" name=""/>
        <dsp:cNvSpPr/>
      </dsp:nvSpPr>
      <dsp:spPr>
        <a:xfrm>
          <a:off x="1001550" y="1202262"/>
          <a:ext cx="924507" cy="924507"/>
        </a:xfrm>
        <a:prstGeom prst="ellipse">
          <a:avLst/>
        </a:prstGeom>
        <a:blipFill rotWithShape="0">
          <a:blip xmlns:r="http://schemas.openxmlformats.org/officeDocument/2006/relationships" r:embed="rId2"/>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 modelId="{AB756035-3988-48C3-87D7-3728CD6D1BEF}">
      <dsp:nvSpPr>
        <dsp:cNvPr id="0" name=""/>
        <dsp:cNvSpPr/>
      </dsp:nvSpPr>
      <dsp:spPr>
        <a:xfrm rot="10800000">
          <a:off x="1463804" y="2402742"/>
          <a:ext cx="4893912" cy="924507"/>
        </a:xfrm>
        <a:prstGeom prst="homePlate">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07682" tIns="114300" rIns="213360" bIns="114300" numCol="1" spcCol="1270" anchor="ctr" anchorCtr="0">
          <a:noAutofit/>
        </a:bodyPr>
        <a:lstStyle/>
        <a:p>
          <a:pPr lvl="0" algn="l" defTabSz="1333500">
            <a:lnSpc>
              <a:spcPct val="90000"/>
            </a:lnSpc>
            <a:spcBef>
              <a:spcPct val="0"/>
            </a:spcBef>
            <a:spcAft>
              <a:spcPct val="35000"/>
            </a:spcAft>
          </a:pPr>
          <a:r>
            <a:rPr lang="it-IT" sz="3000" kern="1200" dirty="0" err="1" smtClean="0">
              <a:effectLst>
                <a:outerShdw blurRad="38100" dist="38100" dir="2700000" algn="tl">
                  <a:srgbClr val="000000">
                    <a:alpha val="43137"/>
                  </a:srgbClr>
                </a:outerShdw>
              </a:effectLst>
              <a:latin typeface="Arial" pitchFamily="34" charset="0"/>
              <a:cs typeface="Arial" pitchFamily="34" charset="0"/>
            </a:rPr>
            <a:t>Students</a:t>
          </a:r>
          <a:r>
            <a:rPr lang="it-IT" sz="3000" kern="1200" dirty="0" smtClean="0">
              <a:effectLst>
                <a:outerShdw blurRad="38100" dist="38100" dir="2700000" algn="tl">
                  <a:srgbClr val="000000">
                    <a:alpha val="43137"/>
                  </a:srgbClr>
                </a:outerShdw>
              </a:effectLst>
              <a:latin typeface="Arial" pitchFamily="34" charset="0"/>
              <a:cs typeface="Arial" pitchFamily="34" charset="0"/>
            </a:rPr>
            <a:t> </a:t>
          </a:r>
          <a:r>
            <a:rPr lang="it-IT" sz="3000" kern="1200" dirty="0" err="1" smtClean="0">
              <a:effectLst>
                <a:outerShdw blurRad="38100" dist="38100" dir="2700000" algn="tl">
                  <a:srgbClr val="000000">
                    <a:alpha val="43137"/>
                  </a:srgbClr>
                </a:outerShdw>
              </a:effectLst>
              <a:latin typeface="Arial" pitchFamily="34" charset="0"/>
              <a:cs typeface="Arial" pitchFamily="34" charset="0"/>
            </a:rPr>
            <a:t>Lab</a:t>
          </a:r>
          <a:endParaRPr lang="it-IT" sz="3000" kern="1200" dirty="0">
            <a:effectLst>
              <a:outerShdw blurRad="38100" dist="38100" dir="2700000" algn="tl">
                <a:srgbClr val="000000">
                  <a:alpha val="43137"/>
                </a:srgbClr>
              </a:outerShdw>
            </a:effectLst>
            <a:latin typeface="Arial" pitchFamily="34" charset="0"/>
            <a:cs typeface="Arial" pitchFamily="34" charset="0"/>
          </a:endParaRPr>
        </a:p>
      </dsp:txBody>
      <dsp:txXfrm rot="10800000">
        <a:off x="1463804" y="2402742"/>
        <a:ext cx="4893912" cy="924507"/>
      </dsp:txXfrm>
    </dsp:sp>
    <dsp:sp modelId="{442CA36B-B93E-498D-9B7E-4D2C49AB656F}">
      <dsp:nvSpPr>
        <dsp:cNvPr id="0" name=""/>
        <dsp:cNvSpPr/>
      </dsp:nvSpPr>
      <dsp:spPr>
        <a:xfrm>
          <a:off x="1001550" y="2402742"/>
          <a:ext cx="924507" cy="924507"/>
        </a:xfrm>
        <a:prstGeom prst="ellipse">
          <a:avLst/>
        </a:prstGeom>
        <a:blipFill rotWithShape="0">
          <a:blip xmlns:r="http://schemas.openxmlformats.org/officeDocument/2006/relationships" r:embed="rId3"/>
          <a:stretch>
            <a:fillRect/>
          </a:stretch>
        </a:blipFill>
        <a:ln>
          <a:noFill/>
        </a:ln>
        <a:effectLst/>
        <a:scene3d>
          <a:camera prst="orthographicFront"/>
          <a:lightRig rig="threePt" dir="t">
            <a:rot lat="0" lon="0" rev="7500000"/>
          </a:lightRig>
        </a:scene3d>
        <a:sp3d z="152400" extrusionH="63500" prstMaterial="matte">
          <a:bevelT w="50800" h="19050" prst="relaxedInset"/>
          <a:contourClr>
            <a:schemeClr val="bg1"/>
          </a:contourClr>
        </a:sp3d>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it-IT" dirty="0"/>
          </a:p>
        </p:txBody>
      </p:sp>
      <p:sp>
        <p:nvSpPr>
          <p:cNvPr id="3" name="Segnaposto data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533576FE-CFE1-4386-A16C-55536060DFB7}" type="datetime1">
              <a:rPr lang="it-IT" smtClean="0"/>
              <a:pPr/>
              <a:t>22/01/2016</a:t>
            </a:fld>
            <a:endParaRPr lang="it-IT" dirty="0"/>
          </a:p>
        </p:txBody>
      </p:sp>
      <p:sp>
        <p:nvSpPr>
          <p:cNvPr id="4" name="Segnaposto piè di pagina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it-IT" dirty="0"/>
          </a:p>
        </p:txBody>
      </p:sp>
      <p:sp>
        <p:nvSpPr>
          <p:cNvPr id="5" name="Segnaposto numero diapositiva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B76C15F9-C9ED-4A9F-891B-3D9A52CD0DF0}" type="slidenum">
              <a:rPr lang="it-IT" smtClean="0"/>
              <a:pPr/>
              <a:t>‹N›</a:t>
            </a:fld>
            <a:endParaRPr lang="it-IT" dirty="0"/>
          </a:p>
        </p:txBody>
      </p:sp>
    </p:spTree>
    <p:extLst>
      <p:ext uri="{BB962C8B-B14F-4D97-AF65-F5344CB8AC3E}">
        <p14:creationId xmlns="" xmlns:p14="http://schemas.microsoft.com/office/powerpoint/2010/main" val="1475100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962400" cy="344091"/>
          </a:xfrm>
          <a:prstGeom prst="rect">
            <a:avLst/>
          </a:prstGeom>
        </p:spPr>
        <p:txBody>
          <a:bodyPr vert="horz" lIns="91440" tIns="45720" rIns="91440" bIns="45720" rtlCol="0"/>
          <a:lstStyle>
            <a:lvl1pPr algn="l" latinLnBrk="0">
              <a:defRPr lang="it-IT" sz="1200"/>
            </a:lvl1pPr>
          </a:lstStyle>
          <a:p>
            <a:endParaRPr lang="it-IT" dirty="0"/>
          </a:p>
        </p:txBody>
      </p:sp>
      <p:sp>
        <p:nvSpPr>
          <p:cNvPr id="3" name="Segnaposto data 2"/>
          <p:cNvSpPr>
            <a:spLocks noGrp="1"/>
          </p:cNvSpPr>
          <p:nvPr>
            <p:ph type="dt" idx="1"/>
          </p:nvPr>
        </p:nvSpPr>
        <p:spPr>
          <a:xfrm>
            <a:off x="5179484" y="0"/>
            <a:ext cx="3962400" cy="344091"/>
          </a:xfrm>
          <a:prstGeom prst="rect">
            <a:avLst/>
          </a:prstGeom>
        </p:spPr>
        <p:txBody>
          <a:bodyPr vert="horz" lIns="91440" tIns="45720" rIns="91440" bIns="45720" rtlCol="0"/>
          <a:lstStyle>
            <a:lvl1pPr algn="r" latinLnBrk="0">
              <a:defRPr lang="it-IT" sz="1200"/>
            </a:lvl1pPr>
          </a:lstStyle>
          <a:p>
            <a:fld id="{E4198FCC-D8B3-401A-9AB9-45D593A2DF1D}" type="datetime1">
              <a:rPr lang="it-IT" smtClean="0"/>
              <a:pPr/>
              <a:t>22/01/2016</a:t>
            </a:fld>
            <a:endParaRPr lang="it-IT" dirty="0"/>
          </a:p>
        </p:txBody>
      </p:sp>
      <p:sp>
        <p:nvSpPr>
          <p:cNvPr id="4" name="Segnaposto immagine diapositiva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it-IT" dirty="0"/>
          </a:p>
        </p:txBody>
      </p:sp>
      <p:sp>
        <p:nvSpPr>
          <p:cNvPr id="5" name="Segnaposto note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6" name="Segnaposto piè di pagina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latinLnBrk="0">
              <a:defRPr lang="it-IT" sz="1200"/>
            </a:lvl1pPr>
          </a:lstStyle>
          <a:p>
            <a:endParaRPr lang="it-IT" dirty="0"/>
          </a:p>
        </p:txBody>
      </p:sp>
      <p:sp>
        <p:nvSpPr>
          <p:cNvPr id="7" name="Segnaposto numero diapositiva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latinLnBrk="0">
              <a:defRPr lang="it-IT" sz="1200"/>
            </a:lvl1pPr>
          </a:lstStyle>
          <a:p>
            <a:fld id="{B37B1F30-39B2-4CE2-8EF3-91F3179569A5}" type="slidenum">
              <a:rPr lang="it-IT" smtClean="0"/>
              <a:pPr/>
              <a:t>‹N›</a:t>
            </a:fld>
            <a:endParaRPr lang="it-IT" dirty="0"/>
          </a:p>
        </p:txBody>
      </p:sp>
    </p:spTree>
    <p:extLst>
      <p:ext uri="{BB962C8B-B14F-4D97-AF65-F5344CB8AC3E}">
        <p14:creationId xmlns="" xmlns:p14="http://schemas.microsoft.com/office/powerpoint/2010/main" val="3319242866"/>
      </p:ext>
    </p:extLst>
  </p:cSld>
  <p:clrMap bg1="lt1" tx1="dk1" bg2="lt2" tx2="dk2" accent1="accent1" accent2="accent2" accent3="accent3" accent4="accent4" accent5="accent5" accent6="accent6" hlink="hlink" folHlink="folHlink"/>
  <p:notesStyle>
    <a:lvl1pPr marL="0" algn="l" defTabSz="914400" rtl="0" eaLnBrk="1" latinLnBrk="0" hangingPunct="1">
      <a:defRPr lang="it-IT" sz="1200" kern="1200">
        <a:solidFill>
          <a:schemeClr val="tx1"/>
        </a:solidFill>
        <a:latin typeface="+mn-lt"/>
        <a:ea typeface="+mn-ea"/>
        <a:cs typeface="+mn-cs"/>
      </a:defRPr>
    </a:lvl1pPr>
    <a:lvl2pPr marL="457200" algn="l" defTabSz="914400" rtl="0" eaLnBrk="1" latinLnBrk="0" hangingPunct="1">
      <a:defRPr lang="it-IT" sz="1200" kern="1200">
        <a:solidFill>
          <a:schemeClr val="tx1"/>
        </a:solidFill>
        <a:latin typeface="+mn-lt"/>
        <a:ea typeface="+mn-ea"/>
        <a:cs typeface="+mn-cs"/>
      </a:defRPr>
    </a:lvl2pPr>
    <a:lvl3pPr marL="914400" algn="l" defTabSz="914400" rtl="0" eaLnBrk="1" latinLnBrk="0" hangingPunct="1">
      <a:defRPr lang="it-IT" sz="1200" kern="1200">
        <a:solidFill>
          <a:schemeClr val="tx1"/>
        </a:solidFill>
        <a:latin typeface="+mn-lt"/>
        <a:ea typeface="+mn-ea"/>
        <a:cs typeface="+mn-cs"/>
      </a:defRPr>
    </a:lvl3pPr>
    <a:lvl4pPr marL="1371600" algn="l" defTabSz="914400" rtl="0" eaLnBrk="1" latinLnBrk="0" hangingPunct="1">
      <a:defRPr lang="it-IT" sz="1200" kern="1200">
        <a:solidFill>
          <a:schemeClr val="tx1"/>
        </a:solidFill>
        <a:latin typeface="+mn-lt"/>
        <a:ea typeface="+mn-ea"/>
        <a:cs typeface="+mn-cs"/>
      </a:defRPr>
    </a:lvl4pPr>
    <a:lvl5pPr marL="1828800" algn="l" defTabSz="914400" rtl="0" eaLnBrk="1" latinLnBrk="0" hangingPunct="1">
      <a:defRPr lang="it-IT" sz="1200" kern="1200">
        <a:solidFill>
          <a:schemeClr val="tx1"/>
        </a:solidFill>
        <a:latin typeface="+mn-lt"/>
        <a:ea typeface="+mn-ea"/>
        <a:cs typeface="+mn-cs"/>
      </a:defRPr>
    </a:lvl5pPr>
    <a:lvl6pPr marL="2286000" algn="l" defTabSz="914400" rtl="0" eaLnBrk="1" latinLnBrk="0" hangingPunct="1">
      <a:defRPr lang="it-IT" sz="1200" kern="1200">
        <a:solidFill>
          <a:schemeClr val="tx1"/>
        </a:solidFill>
        <a:latin typeface="+mn-lt"/>
        <a:ea typeface="+mn-ea"/>
        <a:cs typeface="+mn-cs"/>
      </a:defRPr>
    </a:lvl6pPr>
    <a:lvl7pPr marL="2743200" algn="l" defTabSz="914400" rtl="0" eaLnBrk="1" latinLnBrk="0" hangingPunct="1">
      <a:defRPr lang="it-IT" sz="1200" kern="1200">
        <a:solidFill>
          <a:schemeClr val="tx1"/>
        </a:solidFill>
        <a:latin typeface="+mn-lt"/>
        <a:ea typeface="+mn-ea"/>
        <a:cs typeface="+mn-cs"/>
      </a:defRPr>
    </a:lvl7pPr>
    <a:lvl8pPr marL="3200400" algn="l" defTabSz="914400" rtl="0" eaLnBrk="1" latinLnBrk="0" hangingPunct="1">
      <a:defRPr lang="it-IT" sz="1200" kern="1200">
        <a:solidFill>
          <a:schemeClr val="tx1"/>
        </a:solidFill>
        <a:latin typeface="+mn-lt"/>
        <a:ea typeface="+mn-ea"/>
        <a:cs typeface="+mn-cs"/>
      </a:defRPr>
    </a:lvl8pPr>
    <a:lvl9pPr marL="3657600" algn="l" defTabSz="914400" rtl="0" eaLnBrk="1" latinLnBrk="0" hangingPunct="1">
      <a:defRPr lang="it-IT"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note 2"/>
          <p:cNvSpPr>
            <a:spLocks noGrp="1"/>
          </p:cNvSpPr>
          <p:nvPr>
            <p:ph type="body" idx="1"/>
          </p:nvPr>
        </p:nvSpPr>
        <p:spPr/>
        <p:txBody>
          <a:bodyPr/>
          <a:lstStyle/>
          <a:p>
            <a:r>
              <a:rPr lang="it-IT" dirty="0" smtClean="0"/>
              <a:t>Questo modello è stato progettato in modo che ogni membro del team del progetto abbia a disposizione un set di diapositive con un tema specifico. Ecco come ogni membro può aggiungere una nuova diapositiva al proprio set: </a:t>
            </a:r>
          </a:p>
          <a:p>
            <a:r>
              <a:rPr lang="it-IT" dirty="0" smtClean="0"/>
              <a:t/>
            </a:r>
            <a:br>
              <a:rPr lang="it-IT" dirty="0" smtClean="0"/>
            </a:br>
            <a:endParaRPr lang="it-IT" dirty="0" smtClean="0"/>
          </a:p>
          <a:p>
            <a:r>
              <a:rPr lang="it-IT" dirty="0" smtClean="0"/>
              <a:t>Indicare dove si desidera aggiungere la diapositiva selezionando una diapositiva esistente nel riquadro Anteprime. Fare clic sul pulsante Nuova diapositiva e quindi scegliere un layout. </a:t>
            </a:r>
          </a:p>
          <a:p>
            <a:r>
              <a:rPr lang="it-IT" dirty="0" smtClean="0"/>
              <a:t/>
            </a:r>
            <a:br>
              <a:rPr lang="it-IT" dirty="0" smtClean="0"/>
            </a:br>
            <a:endParaRPr lang="it-IT" dirty="0" smtClean="0"/>
          </a:p>
          <a:p>
            <a:r>
              <a:rPr lang="it-IT" dirty="0" smtClean="0"/>
              <a:t>La nuova diapositiva avrà lo stesso tema di quella selezionata in precedenza. </a:t>
            </a:r>
          </a:p>
          <a:p>
            <a:r>
              <a:rPr lang="it-IT" dirty="0" smtClean="0"/>
              <a:t/>
            </a:r>
            <a:br>
              <a:rPr lang="it-IT" dirty="0" smtClean="0"/>
            </a:br>
            <a:endParaRPr lang="it-IT" dirty="0" smtClean="0"/>
          </a:p>
          <a:p>
            <a:r>
              <a:rPr lang="it-IT" dirty="0" smtClean="0"/>
              <a:t>Attenzione! I temi degli altri relatori possono essere modificati semplicemente scegliendo una variante di tema nella scheda Progettazione. Fare attenzione a non eseguire questa operazione che comporterebbe l'impostazione di questo tema per tutte le diapositive della presentazione. </a:t>
            </a:r>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smtClean="0"/>
              <a:pPr/>
              <a:t>1</a:t>
            </a:fld>
            <a:endParaRPr lang="it-IT"/>
          </a:p>
        </p:txBody>
      </p:sp>
      <p:sp>
        <p:nvSpPr>
          <p:cNvPr id="7" name="Segnaposto immagine diapositiva 6"/>
          <p:cNvSpPr>
            <a:spLocks noGrp="1" noRot="1" noChangeAspect="1"/>
          </p:cNvSpPr>
          <p:nvPr>
            <p:ph type="sldImg"/>
          </p:nvPr>
        </p:nvSpPr>
        <p:spPr/>
      </p:sp>
    </p:spTree>
    <p:extLst>
      <p:ext uri="{BB962C8B-B14F-4D97-AF65-F5344CB8AC3E}">
        <p14:creationId xmlns="" xmlns:p14="http://schemas.microsoft.com/office/powerpoint/2010/main" val="854613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a:pPr/>
              <a:t>2</a:t>
            </a:fld>
            <a:endParaRPr lang="it-IT"/>
          </a:p>
        </p:txBody>
      </p:sp>
    </p:spTree>
    <p:extLst>
      <p:ext uri="{BB962C8B-B14F-4D97-AF65-F5344CB8AC3E}">
        <p14:creationId xmlns="" xmlns:p14="http://schemas.microsoft.com/office/powerpoint/2010/main" val="3290616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a:pPr/>
              <a:t>3</a:t>
            </a:fld>
            <a:endParaRPr lang="it-IT"/>
          </a:p>
        </p:txBody>
      </p:sp>
    </p:spTree>
    <p:extLst>
      <p:ext uri="{BB962C8B-B14F-4D97-AF65-F5344CB8AC3E}">
        <p14:creationId xmlns="" xmlns:p14="http://schemas.microsoft.com/office/powerpoint/2010/main" val="3290616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a:pPr/>
              <a:t>4</a:t>
            </a:fld>
            <a:endParaRPr lang="it-IT"/>
          </a:p>
        </p:txBody>
      </p:sp>
    </p:spTree>
    <p:extLst>
      <p:ext uri="{BB962C8B-B14F-4D97-AF65-F5344CB8AC3E}">
        <p14:creationId xmlns="" xmlns:p14="http://schemas.microsoft.com/office/powerpoint/2010/main" val="32906167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5</a:t>
            </a:fld>
            <a:endParaRPr lang="it-IT"/>
          </a:p>
        </p:txBody>
      </p:sp>
    </p:spTree>
    <p:extLst>
      <p:ext uri="{BB962C8B-B14F-4D97-AF65-F5344CB8AC3E}">
        <p14:creationId xmlns="" xmlns:p14="http://schemas.microsoft.com/office/powerpoint/2010/main" val="470722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6</a:t>
            </a:fld>
            <a:endParaRPr lang="it-IT"/>
          </a:p>
        </p:txBody>
      </p:sp>
    </p:spTree>
    <p:extLst>
      <p:ext uri="{BB962C8B-B14F-4D97-AF65-F5344CB8AC3E}">
        <p14:creationId xmlns="" xmlns:p14="http://schemas.microsoft.com/office/powerpoint/2010/main" val="2577236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7</a:t>
            </a:fld>
            <a:endParaRPr lang="it-IT"/>
          </a:p>
        </p:txBody>
      </p:sp>
    </p:spTree>
    <p:extLst>
      <p:ext uri="{BB962C8B-B14F-4D97-AF65-F5344CB8AC3E}">
        <p14:creationId xmlns="" xmlns:p14="http://schemas.microsoft.com/office/powerpoint/2010/main" val="3957557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9</a:t>
            </a:fld>
            <a:endParaRPr lang="it-IT"/>
          </a:p>
        </p:txBody>
      </p:sp>
    </p:spTree>
    <p:extLst>
      <p:ext uri="{BB962C8B-B14F-4D97-AF65-F5344CB8AC3E}">
        <p14:creationId xmlns="" xmlns:p14="http://schemas.microsoft.com/office/powerpoint/2010/main" val="3957557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a:pPr/>
              <a:t>10</a:t>
            </a:fld>
            <a:endParaRPr lang="it-IT"/>
          </a:p>
        </p:txBody>
      </p:sp>
    </p:spTree>
    <p:extLst>
      <p:ext uri="{BB962C8B-B14F-4D97-AF65-F5344CB8AC3E}">
        <p14:creationId xmlns="" xmlns:p14="http://schemas.microsoft.com/office/powerpoint/2010/main" val="1312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a:pPr/>
              <a:t>11</a:t>
            </a:fld>
            <a:endParaRPr lang="it-IT"/>
          </a:p>
        </p:txBody>
      </p:sp>
    </p:spTree>
    <p:extLst>
      <p:ext uri="{BB962C8B-B14F-4D97-AF65-F5344CB8AC3E}">
        <p14:creationId xmlns="" xmlns:p14="http://schemas.microsoft.com/office/powerpoint/2010/main" val="1312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a:pPr/>
              <a:t>12</a:t>
            </a:fld>
            <a:endParaRPr lang="it-IT"/>
          </a:p>
        </p:txBody>
      </p:sp>
    </p:spTree>
    <p:extLst>
      <p:ext uri="{BB962C8B-B14F-4D97-AF65-F5344CB8AC3E}">
        <p14:creationId xmlns="" xmlns:p14="http://schemas.microsoft.com/office/powerpoint/2010/main" val="1312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A7666ED7-631A-46AF-B451-227D0A8685A0}" type="slidenum">
              <a:rPr lang="it-IT"/>
              <a:pPr/>
              <a:t>13</a:t>
            </a:fld>
            <a:endParaRPr lang="it-IT"/>
          </a:p>
        </p:txBody>
      </p:sp>
    </p:spTree>
    <p:extLst>
      <p:ext uri="{BB962C8B-B14F-4D97-AF65-F5344CB8AC3E}">
        <p14:creationId xmlns="" xmlns:p14="http://schemas.microsoft.com/office/powerpoint/2010/main" val="13128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14</a:t>
            </a:fld>
            <a:endParaRPr lang="it-IT"/>
          </a:p>
        </p:txBody>
      </p:sp>
    </p:spTree>
    <p:extLst>
      <p:ext uri="{BB962C8B-B14F-4D97-AF65-F5344CB8AC3E}">
        <p14:creationId xmlns="" xmlns:p14="http://schemas.microsoft.com/office/powerpoint/2010/main" val="27630840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15</a:t>
            </a:fld>
            <a:endParaRPr lang="it-IT"/>
          </a:p>
        </p:txBody>
      </p:sp>
    </p:spTree>
    <p:extLst>
      <p:ext uri="{BB962C8B-B14F-4D97-AF65-F5344CB8AC3E}">
        <p14:creationId xmlns="" xmlns:p14="http://schemas.microsoft.com/office/powerpoint/2010/main" val="11023908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16</a:t>
            </a:fld>
            <a:endParaRPr lang="it-IT"/>
          </a:p>
        </p:txBody>
      </p:sp>
    </p:spTree>
    <p:extLst>
      <p:ext uri="{BB962C8B-B14F-4D97-AF65-F5344CB8AC3E}">
        <p14:creationId xmlns="" xmlns:p14="http://schemas.microsoft.com/office/powerpoint/2010/main" val="11023908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17</a:t>
            </a:fld>
            <a:endParaRPr lang="it-IT"/>
          </a:p>
        </p:txBody>
      </p:sp>
    </p:spTree>
    <p:extLst>
      <p:ext uri="{BB962C8B-B14F-4D97-AF65-F5344CB8AC3E}">
        <p14:creationId xmlns="" xmlns:p14="http://schemas.microsoft.com/office/powerpoint/2010/main" val="1102390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18</a:t>
            </a:fld>
            <a:endParaRPr lang="it-IT"/>
          </a:p>
        </p:txBody>
      </p:sp>
    </p:spTree>
    <p:extLst>
      <p:ext uri="{BB962C8B-B14F-4D97-AF65-F5344CB8AC3E}">
        <p14:creationId xmlns="" xmlns:p14="http://schemas.microsoft.com/office/powerpoint/2010/main" val="3525334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A7666ED7-631A-46AF-B451-227D0A8685A0}" type="slidenum">
              <a:rPr lang="it-IT"/>
              <a:pPr/>
              <a:t>19</a:t>
            </a:fld>
            <a:endParaRPr lang="it-IT"/>
          </a:p>
        </p:txBody>
      </p:sp>
    </p:spTree>
    <p:extLst>
      <p:ext uri="{BB962C8B-B14F-4D97-AF65-F5344CB8AC3E}">
        <p14:creationId xmlns="" xmlns:p14="http://schemas.microsoft.com/office/powerpoint/2010/main" val="41220551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4242851"/>
            <a:ext cx="8968084" cy="275942"/>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111716" y="4243845"/>
            <a:ext cx="3077108" cy="276940"/>
          </a:xfrm>
          <a:prstGeom prst="rect">
            <a:avLst/>
          </a:prstGeom>
        </p:spPr>
      </p:pic>
      <p:sp>
        <p:nvSpPr>
          <p:cNvPr id="9" name="Rettangolo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0" name="Rettangolo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ctrTitle"/>
          </p:nvPr>
        </p:nvSpPr>
        <p:spPr>
          <a:xfrm>
            <a:off x="680322" y="2733709"/>
            <a:ext cx="8144134" cy="1373070"/>
          </a:xfrm>
        </p:spPr>
        <p:txBody>
          <a:bodyPr anchor="b">
            <a:noAutofit/>
          </a:bodyPr>
          <a:lstStyle>
            <a:lvl1pPr algn="r" latinLnBrk="0">
              <a:defRPr lang="it-IT" sz="5400"/>
            </a:lvl1pPr>
          </a:lstStyle>
          <a:p>
            <a:r>
              <a:rPr lang="it-IT" dirty="0"/>
              <a:t>Fare clic per modificare lo stile del titolo</a:t>
            </a:r>
          </a:p>
        </p:txBody>
      </p:sp>
      <p:sp>
        <p:nvSpPr>
          <p:cNvPr id="3" name="Sottotitolo 2"/>
          <p:cNvSpPr>
            <a:spLocks noGrp="1"/>
          </p:cNvSpPr>
          <p:nvPr>
            <p:ph type="subTitle" idx="1"/>
          </p:nvPr>
        </p:nvSpPr>
        <p:spPr>
          <a:xfrm>
            <a:off x="680322" y="4394039"/>
            <a:ext cx="8144134" cy="1117687"/>
          </a:xfrm>
        </p:spPr>
        <p:txBody>
          <a:bodyPr>
            <a:normAutofit/>
          </a:bodyPr>
          <a:lstStyle>
            <a:lvl1pPr marL="0" indent="0" algn="r" latinLnBrk="0">
              <a:buNone/>
              <a:defRPr lang="it-IT" sz="2000"/>
            </a:lvl1pPr>
            <a:lvl2pPr marL="457200" indent="0" algn="ctr" latinLnBrk="0">
              <a:buNone/>
              <a:defRPr lang="it-IT" sz="2000"/>
            </a:lvl2pPr>
            <a:lvl3pPr marL="914400" indent="0" algn="ctr" latinLnBrk="0">
              <a:buNone/>
              <a:defRPr lang="it-IT" sz="1800"/>
            </a:lvl3pPr>
            <a:lvl4pPr marL="1371600" indent="0" algn="ctr" latinLnBrk="0">
              <a:buNone/>
              <a:defRPr lang="it-IT" sz="1600"/>
            </a:lvl4pPr>
            <a:lvl5pPr marL="1828800" indent="0" algn="ctr" latinLnBrk="0">
              <a:buNone/>
              <a:defRPr lang="it-IT" sz="1600"/>
            </a:lvl5pPr>
            <a:lvl6pPr marL="2286000" indent="0" algn="ctr" latinLnBrk="0">
              <a:buNone/>
              <a:defRPr lang="it-IT" sz="1600"/>
            </a:lvl6pPr>
            <a:lvl7pPr marL="2743200" indent="0" algn="ctr" latinLnBrk="0">
              <a:buNone/>
              <a:defRPr lang="it-IT" sz="1600"/>
            </a:lvl7pPr>
            <a:lvl8pPr marL="3200400" indent="0" algn="ctr" latinLnBrk="0">
              <a:buNone/>
              <a:defRPr lang="it-IT" sz="1600"/>
            </a:lvl8pPr>
            <a:lvl9pPr marL="3657600" indent="0" algn="ctr" latinLnBrk="0">
              <a:buNone/>
              <a:defRPr lang="it-IT" sz="1600"/>
            </a:lvl9pPr>
          </a:lstStyle>
          <a:p>
            <a:r>
              <a:rPr lang="it-IT" dirty="0"/>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fld id="{86C99AE6-50D3-4686-B2FC-B1FC2545EC9F}"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a:xfrm>
            <a:off x="9255346" y="2750337"/>
            <a:ext cx="1171888" cy="1356442"/>
          </a:xfrm>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5" name="Immagine 14"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6" name="Immagine 15"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7" name="Rettangolo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8" name="Rettangolo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a:lstStyle/>
          <a:p>
            <a:r>
              <a:rPr lang="it-IT" dirty="0"/>
              <a:t>Fare clic per modificare lo stile del titolo</a:t>
            </a:r>
          </a:p>
        </p:txBody>
      </p:sp>
      <p:sp>
        <p:nvSpPr>
          <p:cNvPr id="3" name="Segnaposto contenuto 2"/>
          <p:cNvSpPr>
            <a:spLocks noGrp="1"/>
          </p:cNvSpPr>
          <p:nvPr>
            <p:ph idx="1"/>
          </p:nvPr>
        </p:nvSpPr>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p:txBody>
          <a:bodyPr/>
          <a:lstStyle>
            <a:lvl1pPr>
              <a:defRPr/>
            </a:lvl1pPr>
          </a:lstStyle>
          <a:p>
            <a:fld id="{12B32EDB-F516-4DEA-AFBD-2E987FA40EEF}"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4086907"/>
            <a:ext cx="10437812" cy="321164"/>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4" y="4087901"/>
            <a:ext cx="1602997" cy="144270"/>
          </a:xfrm>
          <a:prstGeom prst="rect">
            <a:avLst/>
          </a:prstGeom>
        </p:spPr>
      </p:pic>
      <p:sp>
        <p:nvSpPr>
          <p:cNvPr id="9" name="Rettangolo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0" name="Rettangolo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680322" y="2869895"/>
            <a:ext cx="9613860" cy="1090788"/>
          </a:xfrm>
        </p:spPr>
        <p:txBody>
          <a:bodyPr anchor="ctr">
            <a:normAutofit/>
          </a:bodyPr>
          <a:lstStyle>
            <a:lvl1pPr algn="r" latinLnBrk="0">
              <a:defRPr lang="it-IT" sz="3600"/>
            </a:lvl1pPr>
          </a:lstStyle>
          <a:p>
            <a:r>
              <a:rPr lang="it-IT" dirty="0"/>
              <a:t>Fare clic per modificare lo stile del titolo</a:t>
            </a:r>
          </a:p>
        </p:txBody>
      </p:sp>
      <p:sp>
        <p:nvSpPr>
          <p:cNvPr id="3" name="Segnaposto testo 2"/>
          <p:cNvSpPr>
            <a:spLocks noGrp="1"/>
          </p:cNvSpPr>
          <p:nvPr>
            <p:ph type="body" idx="1"/>
          </p:nvPr>
        </p:nvSpPr>
        <p:spPr>
          <a:xfrm>
            <a:off x="680322" y="4232171"/>
            <a:ext cx="9613860" cy="1704017"/>
          </a:xfrm>
        </p:spPr>
        <p:txBody>
          <a:bodyPr>
            <a:normAutofit/>
          </a:bodyPr>
          <a:lstStyle>
            <a:lvl1pPr marL="0" indent="0" algn="r" latinLnBrk="0">
              <a:buNone/>
              <a:defRPr lang="it-IT" sz="2000">
                <a:solidFill>
                  <a:schemeClr val="tx1">
                    <a:tint val="75000"/>
                  </a:schemeClr>
                </a:solidFill>
              </a:defRPr>
            </a:lvl1pPr>
            <a:lvl2pPr marL="457200" indent="0" latinLnBrk="0">
              <a:buNone/>
              <a:defRPr lang="it-IT" sz="2000">
                <a:solidFill>
                  <a:schemeClr val="tx1">
                    <a:tint val="75000"/>
                  </a:schemeClr>
                </a:solidFill>
              </a:defRPr>
            </a:lvl2pPr>
            <a:lvl3pPr marL="914400" indent="0" latinLnBrk="0">
              <a:buNone/>
              <a:defRPr lang="it-IT" sz="1800">
                <a:solidFill>
                  <a:schemeClr val="tx1">
                    <a:tint val="75000"/>
                  </a:schemeClr>
                </a:solidFill>
              </a:defRPr>
            </a:lvl3pPr>
            <a:lvl4pPr marL="1371600" indent="0" latinLnBrk="0">
              <a:buNone/>
              <a:defRPr lang="it-IT" sz="1600">
                <a:solidFill>
                  <a:schemeClr val="tx1">
                    <a:tint val="75000"/>
                  </a:schemeClr>
                </a:solidFill>
              </a:defRPr>
            </a:lvl4pPr>
            <a:lvl5pPr marL="1828800" indent="0" latinLnBrk="0">
              <a:buNone/>
              <a:defRPr lang="it-IT" sz="1600">
                <a:solidFill>
                  <a:schemeClr val="tx1">
                    <a:tint val="75000"/>
                  </a:schemeClr>
                </a:solidFill>
              </a:defRPr>
            </a:lvl5pPr>
            <a:lvl6pPr marL="2286000" indent="0" latinLnBrk="0">
              <a:buNone/>
              <a:defRPr lang="it-IT" sz="1600">
                <a:solidFill>
                  <a:schemeClr val="tx1">
                    <a:tint val="75000"/>
                  </a:schemeClr>
                </a:solidFill>
              </a:defRPr>
            </a:lvl6pPr>
            <a:lvl7pPr marL="2743200" indent="0" latinLnBrk="0">
              <a:buNone/>
              <a:defRPr lang="it-IT" sz="1600">
                <a:solidFill>
                  <a:schemeClr val="tx1">
                    <a:tint val="75000"/>
                  </a:schemeClr>
                </a:solidFill>
              </a:defRPr>
            </a:lvl7pPr>
            <a:lvl8pPr marL="3200400" indent="0" latinLnBrk="0">
              <a:buNone/>
              <a:defRPr lang="it-IT" sz="1600">
                <a:solidFill>
                  <a:schemeClr val="tx1">
                    <a:tint val="75000"/>
                  </a:schemeClr>
                </a:solidFill>
              </a:defRPr>
            </a:lvl8pPr>
            <a:lvl9pPr marL="3657600" indent="0" latinLnBrk="0">
              <a:buNone/>
              <a:defRPr lang="it-IT" sz="1600">
                <a:solidFill>
                  <a:schemeClr val="tx1">
                    <a:tint val="75000"/>
                  </a:schemeClr>
                </a:solidFill>
              </a:defRPr>
            </a:lvl9pPr>
          </a:lstStyle>
          <a:p>
            <a:pPr lvl="0"/>
            <a:r>
              <a:rPr lang="it-IT" dirty="0"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fld id="{2E9F8C5F-7996-4FF4-9CC0-B1791EC41A39}"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a:xfrm>
            <a:off x="10729455" y="2869895"/>
            <a:ext cx="1154151" cy="1090789"/>
          </a:xfrm>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a:lstStyle/>
          <a:p>
            <a:r>
              <a:rPr lang="it-IT" dirty="0"/>
              <a:t>Fare clic per modificare lo stile del titolo</a:t>
            </a:r>
          </a:p>
        </p:txBody>
      </p:sp>
      <p:sp>
        <p:nvSpPr>
          <p:cNvPr id="3" name="Segnaposto contenuto 2"/>
          <p:cNvSpPr>
            <a:spLocks noGrp="1"/>
          </p:cNvSpPr>
          <p:nvPr>
            <p:ph sz="half" idx="1"/>
          </p:nvPr>
        </p:nvSpPr>
        <p:spPr>
          <a:xfrm>
            <a:off x="680320" y="2336873"/>
            <a:ext cx="4698358" cy="3599316"/>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contenuto 3"/>
          <p:cNvSpPr>
            <a:spLocks noGrp="1"/>
          </p:cNvSpPr>
          <p:nvPr>
            <p:ph sz="half" idx="2"/>
          </p:nvPr>
        </p:nvSpPr>
        <p:spPr>
          <a:xfrm>
            <a:off x="5594123" y="2336873"/>
            <a:ext cx="4700058" cy="3599316"/>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5" name="Segnaposto data 4"/>
          <p:cNvSpPr>
            <a:spLocks noGrp="1"/>
          </p:cNvSpPr>
          <p:nvPr>
            <p:ph type="dt" sz="half" idx="10"/>
          </p:nvPr>
        </p:nvSpPr>
        <p:spPr/>
        <p:txBody>
          <a:bodyPr/>
          <a:lstStyle>
            <a:lvl1pPr>
              <a:defRPr/>
            </a:lvl1pPr>
          </a:lstStyle>
          <a:p>
            <a:fld id="{51D475EF-ACF7-465A-AC10-2F024A7D5A4A}"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Immagine 9"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1" name="Immagine 10"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2" name="Rettangolo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3" name="Rettangolo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680319" y="753229"/>
            <a:ext cx="9613863" cy="1080937"/>
          </a:xfrm>
        </p:spPr>
        <p:txBody>
          <a:bodyPr/>
          <a:lstStyle/>
          <a:p>
            <a:r>
              <a:rPr lang="it-IT" dirty="0"/>
              <a:t>Fare clic per modificare lo stile del titolo</a:t>
            </a:r>
          </a:p>
        </p:txBody>
      </p:sp>
      <p:sp>
        <p:nvSpPr>
          <p:cNvPr id="3" name="Segnaposto testo 2"/>
          <p:cNvSpPr>
            <a:spLocks noGrp="1"/>
          </p:cNvSpPr>
          <p:nvPr>
            <p:ph type="body" idx="1"/>
          </p:nvPr>
        </p:nvSpPr>
        <p:spPr>
          <a:xfrm>
            <a:off x="906350" y="2336873"/>
            <a:ext cx="4472327" cy="693135"/>
          </a:xfrm>
        </p:spPr>
        <p:txBody>
          <a:bodyPr anchor="b"/>
          <a:lstStyle>
            <a:lvl1pPr marL="0" indent="0" latinLnBrk="0">
              <a:buNone/>
              <a:defRPr lang="it-IT" sz="2400" b="1"/>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4" name="Segnaposto contenuto 3"/>
          <p:cNvSpPr>
            <a:spLocks noGrp="1"/>
          </p:cNvSpPr>
          <p:nvPr>
            <p:ph sz="half" idx="2"/>
          </p:nvPr>
        </p:nvSpPr>
        <p:spPr>
          <a:xfrm>
            <a:off x="680322" y="3030008"/>
            <a:ext cx="4698355" cy="2906179"/>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5" name="Segnaposto testo 4"/>
          <p:cNvSpPr>
            <a:spLocks noGrp="1"/>
          </p:cNvSpPr>
          <p:nvPr>
            <p:ph type="body" sz="quarter" idx="3"/>
          </p:nvPr>
        </p:nvSpPr>
        <p:spPr>
          <a:xfrm>
            <a:off x="5820154" y="2336873"/>
            <a:ext cx="4474028" cy="692076"/>
          </a:xfrm>
        </p:spPr>
        <p:txBody>
          <a:bodyPr anchor="b"/>
          <a:lstStyle>
            <a:lvl1pPr marL="0" indent="0" latinLnBrk="0">
              <a:buNone/>
              <a:defRPr lang="it-IT" sz="2400" b="1"/>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6" name="Segnaposto contenuto 5"/>
          <p:cNvSpPr>
            <a:spLocks noGrp="1"/>
          </p:cNvSpPr>
          <p:nvPr>
            <p:ph sz="quarter" idx="4"/>
          </p:nvPr>
        </p:nvSpPr>
        <p:spPr>
          <a:xfrm>
            <a:off x="5594123" y="3030008"/>
            <a:ext cx="4700059" cy="2906179"/>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7" name="Segnaposto data 6"/>
          <p:cNvSpPr>
            <a:spLocks noGrp="1"/>
          </p:cNvSpPr>
          <p:nvPr>
            <p:ph type="dt" sz="half" idx="10"/>
          </p:nvPr>
        </p:nvSpPr>
        <p:spPr/>
        <p:txBody>
          <a:bodyPr/>
          <a:lstStyle>
            <a:lvl1pPr>
              <a:defRPr/>
            </a:lvl1pPr>
          </a:lstStyle>
          <a:p>
            <a:fld id="{11A87AF8-DAE1-45CF-B640-B0624FA0FF5F}" type="datetime1">
              <a:rPr lang="it-IT" smtClean="0"/>
              <a:pPr/>
              <a:t>22/01/2016</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Immagine 5"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7" name="Immagine 6"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8" name="Rettangolo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9" name="Rettangolo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a:lstStyle/>
          <a:p>
            <a:r>
              <a:rPr lang="it-IT" dirty="0"/>
              <a:t>Fare clic per modificare lo stile del titolo</a:t>
            </a:r>
          </a:p>
        </p:txBody>
      </p:sp>
      <p:sp>
        <p:nvSpPr>
          <p:cNvPr id="3" name="Segnaposto data 2"/>
          <p:cNvSpPr>
            <a:spLocks noGrp="1"/>
          </p:cNvSpPr>
          <p:nvPr>
            <p:ph type="dt" sz="half" idx="10"/>
          </p:nvPr>
        </p:nvSpPr>
        <p:spPr/>
        <p:txBody>
          <a:bodyPr/>
          <a:lstStyle>
            <a:lvl1pPr>
              <a:defRPr/>
            </a:lvl1pPr>
          </a:lstStyle>
          <a:p>
            <a:fld id="{C5771294-761F-4577-A235-06562F50BCA5}"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pic>
        <p:nvPicPr>
          <p:cNvPr id="5" name="Immagine 4" descr="HD-ShadowShort.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6" name="Rettangolo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Segnaposto data 1"/>
          <p:cNvSpPr>
            <a:spLocks noGrp="1"/>
          </p:cNvSpPr>
          <p:nvPr>
            <p:ph type="dt" sz="half" idx="10"/>
          </p:nvPr>
        </p:nvSpPr>
        <p:spPr/>
        <p:txBody>
          <a:bodyPr/>
          <a:lstStyle>
            <a:lvl1pPr>
              <a:defRPr/>
            </a:lvl1pPr>
          </a:lstStyle>
          <a:p>
            <a:fld id="{BEB6B938-5398-4B03-B519-E2E5D3098010}" type="datetime1">
              <a:rPr lang="it-IT" smtClean="0"/>
              <a:pPr/>
              <a:t>22/01/2016</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680321" y="753227"/>
            <a:ext cx="9613859" cy="1080940"/>
          </a:xfrm>
        </p:spPr>
        <p:txBody>
          <a:bodyPr anchor="ctr">
            <a:normAutofit/>
          </a:bodyPr>
          <a:lstStyle>
            <a:lvl1pPr latinLnBrk="0">
              <a:defRPr lang="it-IT" sz="3600"/>
            </a:lvl1pPr>
          </a:lstStyle>
          <a:p>
            <a:r>
              <a:rPr lang="it-IT" dirty="0"/>
              <a:t>Fare clic per modificare lo stile del titolo</a:t>
            </a:r>
          </a:p>
        </p:txBody>
      </p:sp>
      <p:sp>
        <p:nvSpPr>
          <p:cNvPr id="3" name="Segnaposto contenuto 2"/>
          <p:cNvSpPr>
            <a:spLocks noGrp="1"/>
          </p:cNvSpPr>
          <p:nvPr>
            <p:ph idx="1"/>
          </p:nvPr>
        </p:nvSpPr>
        <p:spPr>
          <a:xfrm>
            <a:off x="4685846" y="2336873"/>
            <a:ext cx="5608336" cy="3599313"/>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testo 3"/>
          <p:cNvSpPr>
            <a:spLocks noGrp="1"/>
          </p:cNvSpPr>
          <p:nvPr>
            <p:ph type="body" sz="half" idx="2"/>
          </p:nvPr>
        </p:nvSpPr>
        <p:spPr>
          <a:xfrm>
            <a:off x="680322" y="2336872"/>
            <a:ext cx="3790078" cy="3599317"/>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656A4531-A431-4C52-AC82-D2A18F7FDCE2}"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680323" y="753228"/>
            <a:ext cx="9613857" cy="1080938"/>
          </a:xfrm>
        </p:spPr>
        <p:txBody>
          <a:bodyPr anchor="ctr">
            <a:normAutofit/>
          </a:bodyPr>
          <a:lstStyle>
            <a:lvl1pPr latinLnBrk="0">
              <a:defRPr lang="it-IT" sz="3600"/>
            </a:lvl1pPr>
          </a:lstStyle>
          <a:p>
            <a:r>
              <a:rPr lang="it-IT" dirty="0"/>
              <a:t>Fare clic per modificare lo stile del titolo</a:t>
            </a:r>
          </a:p>
        </p:txBody>
      </p:sp>
      <p:sp>
        <p:nvSpPr>
          <p:cNvPr id="3" name="Segnaposto immagine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latinLnBrk="0">
              <a:buNone/>
              <a:defRPr lang="it-IT" sz="3200"/>
            </a:lvl1pPr>
            <a:lvl2pPr marL="457200" indent="0" latinLnBrk="0">
              <a:buNone/>
              <a:defRPr lang="it-IT" sz="2800"/>
            </a:lvl2pPr>
            <a:lvl3pPr marL="914400" indent="0" latinLnBrk="0">
              <a:buNone/>
              <a:defRPr lang="it-IT" sz="2400"/>
            </a:lvl3pPr>
            <a:lvl4pPr marL="1371600" indent="0" latinLnBrk="0">
              <a:buNone/>
              <a:defRPr lang="it-IT" sz="2000"/>
            </a:lvl4pPr>
            <a:lvl5pPr marL="1828800" indent="0" latinLnBrk="0">
              <a:buNone/>
              <a:defRPr lang="it-IT" sz="2000"/>
            </a:lvl5pPr>
            <a:lvl6pPr marL="2286000" indent="0" latinLnBrk="0">
              <a:buNone/>
              <a:defRPr lang="it-IT" sz="2000"/>
            </a:lvl6pPr>
            <a:lvl7pPr marL="2743200" indent="0" latinLnBrk="0">
              <a:buNone/>
              <a:defRPr lang="it-IT" sz="2000"/>
            </a:lvl7pPr>
            <a:lvl8pPr marL="3200400" indent="0" latinLnBrk="0">
              <a:buNone/>
              <a:defRPr lang="it-IT" sz="2000"/>
            </a:lvl8pPr>
            <a:lvl9pPr marL="3657600" indent="0" latinLnBrk="0">
              <a:buNone/>
              <a:defRPr lang="it-IT" sz="2000"/>
            </a:lvl9pPr>
          </a:lstStyle>
          <a:p>
            <a:r>
              <a:rPr lang="it-IT" dirty="0"/>
              <a:t>Fare clic sull'icona per inserire un'immagine</a:t>
            </a:r>
          </a:p>
        </p:txBody>
      </p:sp>
      <p:sp>
        <p:nvSpPr>
          <p:cNvPr id="4" name="Segnaposto testo 3"/>
          <p:cNvSpPr>
            <a:spLocks noGrp="1"/>
          </p:cNvSpPr>
          <p:nvPr>
            <p:ph type="body" sz="half" idx="2"/>
          </p:nvPr>
        </p:nvSpPr>
        <p:spPr>
          <a:xfrm>
            <a:off x="680323" y="2336873"/>
            <a:ext cx="3876256" cy="3599315"/>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4B60F361-3307-4750-B4C6-E2F25E317D57}"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0" name="Rettangolo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Rettangolo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680322" y="4711616"/>
            <a:ext cx="9613859" cy="453051"/>
          </a:xfrm>
        </p:spPr>
        <p:txBody>
          <a:bodyPr anchor="b">
            <a:normAutofit/>
          </a:bodyPr>
          <a:lstStyle>
            <a:lvl1pPr latinLnBrk="0">
              <a:defRPr lang="it-IT" sz="2400"/>
            </a:lvl1pPr>
          </a:lstStyle>
          <a:p>
            <a:r>
              <a:rPr lang="it-IT" dirty="0"/>
              <a:t>Fare clic per modificare lo stile del titolo</a:t>
            </a:r>
          </a:p>
        </p:txBody>
      </p:sp>
      <p:sp>
        <p:nvSpPr>
          <p:cNvPr id="3" name="Segnaposto immagine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latinLnBrk="0">
              <a:buNone/>
              <a:defRPr lang="it-IT" sz="3200"/>
            </a:lvl1pPr>
            <a:lvl2pPr marL="457200" indent="0" latinLnBrk="0">
              <a:buNone/>
              <a:defRPr lang="it-IT" sz="2800"/>
            </a:lvl2pPr>
            <a:lvl3pPr marL="914400" indent="0" latinLnBrk="0">
              <a:buNone/>
              <a:defRPr lang="it-IT" sz="2400"/>
            </a:lvl3pPr>
            <a:lvl4pPr marL="1371600" indent="0" latinLnBrk="0">
              <a:buNone/>
              <a:defRPr lang="it-IT" sz="2000"/>
            </a:lvl4pPr>
            <a:lvl5pPr marL="1828800" indent="0" latinLnBrk="0">
              <a:buNone/>
              <a:defRPr lang="it-IT" sz="2000"/>
            </a:lvl5pPr>
            <a:lvl6pPr marL="2286000" indent="0" latinLnBrk="0">
              <a:buNone/>
              <a:defRPr lang="it-IT" sz="2000"/>
            </a:lvl6pPr>
            <a:lvl7pPr marL="2743200" indent="0" latinLnBrk="0">
              <a:buNone/>
              <a:defRPr lang="it-IT" sz="2000"/>
            </a:lvl7pPr>
            <a:lvl8pPr marL="3200400" indent="0" latinLnBrk="0">
              <a:buNone/>
              <a:defRPr lang="it-IT" sz="2000"/>
            </a:lvl8pPr>
            <a:lvl9pPr marL="3657600" indent="0" latinLnBrk="0">
              <a:buNone/>
              <a:defRPr lang="it-IT" sz="2000"/>
            </a:lvl9pPr>
          </a:lstStyle>
          <a:p>
            <a:r>
              <a:rPr lang="it-IT" dirty="0"/>
              <a:t>Fare clic sull'icona per inserire un'immagine</a:t>
            </a:r>
          </a:p>
        </p:txBody>
      </p:sp>
      <p:sp>
        <p:nvSpPr>
          <p:cNvPr id="4" name="Segnaposto testo 3"/>
          <p:cNvSpPr>
            <a:spLocks noGrp="1"/>
          </p:cNvSpPr>
          <p:nvPr>
            <p:ph type="body" sz="half" idx="2"/>
          </p:nvPr>
        </p:nvSpPr>
        <p:spPr>
          <a:xfrm>
            <a:off x="680319" y="5169583"/>
            <a:ext cx="9613862" cy="622971"/>
          </a:xfrm>
        </p:spPr>
        <p:txBody>
          <a:bodyP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09588A9B-849A-4A30-A78D-AE5348176127}"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10729455" y="4711309"/>
            <a:ext cx="1154151" cy="1090789"/>
          </a:xfrm>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0" name="Rettangolo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1" name="Rettangolo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680322" y="609597"/>
            <a:ext cx="9613858" cy="3592750"/>
          </a:xfrm>
        </p:spPr>
        <p:txBody>
          <a:bodyPr anchor="ctr"/>
          <a:lstStyle>
            <a:lvl1pPr latinLnBrk="0">
              <a:defRPr lang="it-IT" sz="3200"/>
            </a:lvl1pPr>
          </a:lstStyle>
          <a:p>
            <a:r>
              <a:rPr lang="it-IT" dirty="0"/>
              <a:t>Fare clic per modificare lo stile del titolo</a:t>
            </a:r>
          </a:p>
        </p:txBody>
      </p:sp>
      <p:sp>
        <p:nvSpPr>
          <p:cNvPr id="4" name="Segnaposto testo 3"/>
          <p:cNvSpPr>
            <a:spLocks noGrp="1"/>
          </p:cNvSpPr>
          <p:nvPr>
            <p:ph type="body" sz="half" idx="2"/>
          </p:nvPr>
        </p:nvSpPr>
        <p:spPr>
          <a:xfrm>
            <a:off x="680322" y="4711615"/>
            <a:ext cx="9613859" cy="1090789"/>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25465B25-0B83-44CE-8644-6D40B50A55C2}"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10729455" y="4711615"/>
            <a:ext cx="1154151" cy="1090789"/>
          </a:xfrm>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Immagine 10"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13" name="Immagine 12"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4" name="Rettangolo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5" name="Rettangolo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1127856" y="609598"/>
            <a:ext cx="8718877" cy="3036061"/>
          </a:xfrm>
        </p:spPr>
        <p:txBody>
          <a:bodyPr anchor="ctr"/>
          <a:lstStyle>
            <a:lvl1pPr latinLnBrk="0">
              <a:defRPr lang="it-IT" sz="3200"/>
            </a:lvl1pPr>
          </a:lstStyle>
          <a:p>
            <a:r>
              <a:rPr lang="it-IT" dirty="0"/>
              <a:t>Fare clic per modificare lo stile del titolo</a:t>
            </a:r>
          </a:p>
        </p:txBody>
      </p:sp>
      <p:sp>
        <p:nvSpPr>
          <p:cNvPr id="12" name="Segnaposto testo 3"/>
          <p:cNvSpPr>
            <a:spLocks noGrp="1"/>
          </p:cNvSpPr>
          <p:nvPr>
            <p:ph type="body" sz="half" idx="13"/>
          </p:nvPr>
        </p:nvSpPr>
        <p:spPr>
          <a:xfrm>
            <a:off x="1402288" y="3653379"/>
            <a:ext cx="8156579" cy="548968"/>
          </a:xfrm>
        </p:spPr>
        <p:txBody>
          <a:bodyPr anchor="t">
            <a:normAutofit/>
          </a:bodyPr>
          <a:lstStyle>
            <a:lvl1pPr marL="0" indent="0" latinLnBrk="0">
              <a:buNone/>
              <a:defRPr lang="it-IT" sz="14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4" name="Segnaposto testo 3"/>
          <p:cNvSpPr>
            <a:spLocks noGrp="1"/>
          </p:cNvSpPr>
          <p:nvPr>
            <p:ph type="body" sz="half" idx="2"/>
          </p:nvPr>
        </p:nvSpPr>
        <p:spPr>
          <a:xfrm>
            <a:off x="680322" y="4711615"/>
            <a:ext cx="9613859" cy="1090789"/>
          </a:xfrm>
        </p:spPr>
        <p:txBody>
          <a:bodyPr anchor="ctr">
            <a:normAutofit/>
          </a:bodyP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FE06D237-FA56-459E-900C-3923EC769177}"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10729455" y="4709925"/>
            <a:ext cx="1154151" cy="1090789"/>
          </a:xfrm>
        </p:spPr>
        <p:txBody>
          <a:bodyPr/>
          <a:lstStyle/>
          <a:p>
            <a:fld id="{6D22F896-40B5-4ADD-8801-0D06FADFA095}" type="slidenum">
              <a:rPr lang="it-IT" smtClean="0"/>
              <a:pPr/>
              <a:t>‹N›</a:t>
            </a:fld>
            <a:endParaRPr lang="it-IT" dirty="0"/>
          </a:p>
        </p:txBody>
      </p:sp>
      <p:sp>
        <p:nvSpPr>
          <p:cNvPr id="16" name="Casella di testo 15"/>
          <p:cNvSpPr txBox="1"/>
          <p:nvPr/>
        </p:nvSpPr>
        <p:spPr>
          <a:xfrm>
            <a:off x="583572" y="748116"/>
            <a:ext cx="609600" cy="584776"/>
          </a:xfrm>
          <a:prstGeom prst="rect">
            <a:avLst/>
          </a:prstGeom>
        </p:spPr>
        <p:txBody>
          <a:bodyPr vert="horz" lIns="91440" tIns="45720" rIns="91440" bIns="45720" rtlCol="0" anchor="ctr">
            <a:noAutofit/>
          </a:bodyPr>
          <a:lstStyle>
            <a:lvl1pPr latinLnBrk="0">
              <a:spcBef>
                <a:spcPct val="0"/>
              </a:spcBef>
              <a:buNone/>
              <a:defRPr lang="it-IT"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it-IT">
                <a:solidFill>
                  <a:schemeClr val="tx2"/>
                </a:solidFill>
              </a:defRPr>
            </a:lvl2pPr>
            <a:lvl3pPr latinLnBrk="0">
              <a:defRPr lang="it-IT">
                <a:solidFill>
                  <a:schemeClr val="tx2"/>
                </a:solidFill>
              </a:defRPr>
            </a:lvl3pPr>
            <a:lvl4pPr latinLnBrk="0">
              <a:defRPr lang="it-IT">
                <a:solidFill>
                  <a:schemeClr val="tx2"/>
                </a:solidFill>
              </a:defRPr>
            </a:lvl4pPr>
            <a:lvl5pPr latinLnBrk="0">
              <a:defRPr lang="it-IT">
                <a:solidFill>
                  <a:schemeClr val="tx2"/>
                </a:solidFill>
              </a:defRPr>
            </a:lvl5pPr>
            <a:lvl6pPr latinLnBrk="0">
              <a:defRPr lang="it-IT">
                <a:solidFill>
                  <a:schemeClr val="tx2"/>
                </a:solidFill>
              </a:defRPr>
            </a:lvl6pPr>
            <a:lvl7pPr latinLnBrk="0">
              <a:defRPr lang="it-IT">
                <a:solidFill>
                  <a:schemeClr val="tx2"/>
                </a:solidFill>
              </a:defRPr>
            </a:lvl7pPr>
            <a:lvl8pPr latinLnBrk="0">
              <a:defRPr lang="it-IT">
                <a:solidFill>
                  <a:schemeClr val="tx2"/>
                </a:solidFill>
              </a:defRPr>
            </a:lvl8pPr>
            <a:lvl9pPr latinLnBrk="0">
              <a:defRPr lang="it-IT">
                <a:solidFill>
                  <a:schemeClr val="tx2"/>
                </a:solidFill>
              </a:defRPr>
            </a:lvl9pPr>
          </a:lstStyle>
          <a:p>
            <a:pPr lvl="0"/>
            <a:r>
              <a:rPr lang="it-IT" sz="7200" dirty="0">
                <a:solidFill>
                  <a:schemeClr val="tx1"/>
                </a:solidFill>
                <a:effectLst/>
              </a:rPr>
              <a:t>"</a:t>
            </a:r>
          </a:p>
        </p:txBody>
      </p:sp>
      <p:sp>
        <p:nvSpPr>
          <p:cNvPr id="17" name="Casella di testo 16"/>
          <p:cNvSpPr txBox="1"/>
          <p:nvPr/>
        </p:nvSpPr>
        <p:spPr>
          <a:xfrm>
            <a:off x="9662809" y="3033524"/>
            <a:ext cx="609600" cy="584776"/>
          </a:xfrm>
          <a:prstGeom prst="rect">
            <a:avLst/>
          </a:prstGeom>
        </p:spPr>
        <p:txBody>
          <a:bodyPr vert="horz" lIns="91440" tIns="45720" rIns="91440" bIns="45720" rtlCol="0" anchor="ctr">
            <a:noAutofit/>
          </a:bodyPr>
          <a:lstStyle>
            <a:lvl1pPr latinLnBrk="0">
              <a:spcBef>
                <a:spcPct val="0"/>
              </a:spcBef>
              <a:buNone/>
              <a:defRPr lang="it-IT"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it-IT">
                <a:solidFill>
                  <a:schemeClr val="tx2"/>
                </a:solidFill>
              </a:defRPr>
            </a:lvl2pPr>
            <a:lvl3pPr latinLnBrk="0">
              <a:defRPr lang="it-IT">
                <a:solidFill>
                  <a:schemeClr val="tx2"/>
                </a:solidFill>
              </a:defRPr>
            </a:lvl3pPr>
            <a:lvl4pPr latinLnBrk="0">
              <a:defRPr lang="it-IT">
                <a:solidFill>
                  <a:schemeClr val="tx2"/>
                </a:solidFill>
              </a:defRPr>
            </a:lvl4pPr>
            <a:lvl5pPr latinLnBrk="0">
              <a:defRPr lang="it-IT">
                <a:solidFill>
                  <a:schemeClr val="tx2"/>
                </a:solidFill>
              </a:defRPr>
            </a:lvl5pPr>
            <a:lvl6pPr latinLnBrk="0">
              <a:defRPr lang="it-IT">
                <a:solidFill>
                  <a:schemeClr val="tx2"/>
                </a:solidFill>
              </a:defRPr>
            </a:lvl6pPr>
            <a:lvl7pPr latinLnBrk="0">
              <a:defRPr lang="it-IT">
                <a:solidFill>
                  <a:schemeClr val="tx2"/>
                </a:solidFill>
              </a:defRPr>
            </a:lvl7pPr>
            <a:lvl8pPr latinLnBrk="0">
              <a:defRPr lang="it-IT">
                <a:solidFill>
                  <a:schemeClr val="tx2"/>
                </a:solidFill>
              </a:defRPr>
            </a:lvl8pPr>
            <a:lvl9pPr latinLnBrk="0">
              <a:defRPr lang="it-IT">
                <a:solidFill>
                  <a:schemeClr val="tx2"/>
                </a:solidFill>
              </a:defRPr>
            </a:lvl9pPr>
          </a:lstStyle>
          <a:p>
            <a:pPr lvl="0" algn="r"/>
            <a:r>
              <a:rPr lang="it-IT" sz="7200" dirty="0">
                <a:solidFill>
                  <a:schemeClr val="tx1"/>
                </a:solidFill>
                <a:effectLst/>
              </a:rPr>
              <a:t>"</a:t>
            </a: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Immagine 8"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10" name="Immagine 9"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1" name="Rettangolo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2" name="Rettangolo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a:xfrm>
            <a:off x="680319" y="4711615"/>
            <a:ext cx="9613862" cy="588535"/>
          </a:xfrm>
        </p:spPr>
        <p:txBody>
          <a:bodyPr anchor="b"/>
          <a:lstStyle>
            <a:lvl1pPr latinLnBrk="0">
              <a:defRPr lang="it-IT" sz="3200"/>
            </a:lvl1pPr>
          </a:lstStyle>
          <a:p>
            <a:r>
              <a:rPr lang="it-IT" dirty="0"/>
              <a:t>Fare clic per modificare lo stile del titolo</a:t>
            </a:r>
          </a:p>
        </p:txBody>
      </p:sp>
      <p:sp>
        <p:nvSpPr>
          <p:cNvPr id="4" name="Segnaposto testo 3"/>
          <p:cNvSpPr>
            <a:spLocks noGrp="1"/>
          </p:cNvSpPr>
          <p:nvPr>
            <p:ph type="body" sz="half" idx="2"/>
          </p:nvPr>
        </p:nvSpPr>
        <p:spPr>
          <a:xfrm>
            <a:off x="680320" y="5300149"/>
            <a:ext cx="9613862" cy="502255"/>
          </a:xfrm>
        </p:spPr>
        <p:txBody>
          <a:bodyPr anchor="t"/>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96BA7CE0-269C-4D83-AF80-24B6F4293F53}"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a:xfrm>
            <a:off x="10729455" y="4709925"/>
            <a:ext cx="1154151" cy="1090789"/>
          </a:xfrm>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Immagine 12"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4" name="Immagine 13"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6" name="Rettangolo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7" name="Rettangolo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5" name="Titolo 1"/>
          <p:cNvSpPr>
            <a:spLocks noGrp="1"/>
          </p:cNvSpPr>
          <p:nvPr>
            <p:ph type="title"/>
          </p:nvPr>
        </p:nvSpPr>
        <p:spPr>
          <a:xfrm>
            <a:off x="669222" y="753228"/>
            <a:ext cx="9624960" cy="1080938"/>
          </a:xfrm>
        </p:spPr>
        <p:txBody>
          <a:bodyPr/>
          <a:lstStyle/>
          <a:p>
            <a:r>
              <a:rPr lang="it-IT" dirty="0"/>
              <a:t>Fare clic per modificare lo stile del titolo</a:t>
            </a:r>
          </a:p>
        </p:txBody>
      </p:sp>
      <p:sp>
        <p:nvSpPr>
          <p:cNvPr id="7" name="Segnaposto testo 2"/>
          <p:cNvSpPr>
            <a:spLocks noGrp="1"/>
          </p:cNvSpPr>
          <p:nvPr>
            <p:ph type="body" idx="1"/>
          </p:nvPr>
        </p:nvSpPr>
        <p:spPr>
          <a:xfrm>
            <a:off x="660946" y="2336873"/>
            <a:ext cx="3070034"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8" name="Segnaposto testo 3"/>
          <p:cNvSpPr>
            <a:spLocks noGrp="1"/>
          </p:cNvSpPr>
          <p:nvPr>
            <p:ph type="body" sz="half" idx="15"/>
          </p:nvPr>
        </p:nvSpPr>
        <p:spPr>
          <a:xfrm>
            <a:off x="680322" y="3022673"/>
            <a:ext cx="3049702"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9" name="Segnaposto testo 4"/>
          <p:cNvSpPr>
            <a:spLocks noGrp="1"/>
          </p:cNvSpPr>
          <p:nvPr>
            <p:ph type="body" sz="quarter" idx="3"/>
          </p:nvPr>
        </p:nvSpPr>
        <p:spPr>
          <a:xfrm>
            <a:off x="3956025" y="2336873"/>
            <a:ext cx="3063240"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10" name="Segnaposto testo 3"/>
          <p:cNvSpPr>
            <a:spLocks noGrp="1"/>
          </p:cNvSpPr>
          <p:nvPr>
            <p:ph type="body" sz="half" idx="16"/>
          </p:nvPr>
        </p:nvSpPr>
        <p:spPr>
          <a:xfrm>
            <a:off x="3945470" y="3022673"/>
            <a:ext cx="3063240"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11" name="Segnaposto testo 4"/>
          <p:cNvSpPr>
            <a:spLocks noGrp="1"/>
          </p:cNvSpPr>
          <p:nvPr>
            <p:ph type="body" sz="quarter" idx="13"/>
          </p:nvPr>
        </p:nvSpPr>
        <p:spPr>
          <a:xfrm>
            <a:off x="7224156" y="2336873"/>
            <a:ext cx="307002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12" name="Segnaposto testo 3"/>
          <p:cNvSpPr>
            <a:spLocks noGrp="1"/>
          </p:cNvSpPr>
          <p:nvPr>
            <p:ph type="body" sz="half" idx="17"/>
          </p:nvPr>
        </p:nvSpPr>
        <p:spPr>
          <a:xfrm>
            <a:off x="7224156" y="3022673"/>
            <a:ext cx="3070025"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3" name="Segnaposto data 2"/>
          <p:cNvSpPr>
            <a:spLocks noGrp="1"/>
          </p:cNvSpPr>
          <p:nvPr>
            <p:ph type="dt" sz="half" idx="10"/>
          </p:nvPr>
        </p:nvSpPr>
        <p:spPr/>
        <p:txBody>
          <a:bodyPr/>
          <a:lstStyle>
            <a:lvl1pPr>
              <a:defRPr/>
            </a:lvl1pPr>
          </a:lstStyle>
          <a:p>
            <a:fld id="{B06A1639-8452-461B-8790-E592BC0ADEA0}"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5" name="Immagine 14"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6" name="Immagine 15"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7" name="Rettangolo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8" name="Rettangolo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30" name="Titolo 1"/>
          <p:cNvSpPr>
            <a:spLocks noGrp="1"/>
          </p:cNvSpPr>
          <p:nvPr>
            <p:ph type="title"/>
          </p:nvPr>
        </p:nvSpPr>
        <p:spPr>
          <a:xfrm>
            <a:off x="680322" y="753228"/>
            <a:ext cx="9613860" cy="1080938"/>
          </a:xfrm>
        </p:spPr>
        <p:txBody>
          <a:bodyPr/>
          <a:lstStyle/>
          <a:p>
            <a:r>
              <a:rPr lang="it-IT" dirty="0"/>
              <a:t>Fare clic per modificare lo stile del titolo</a:t>
            </a:r>
          </a:p>
        </p:txBody>
      </p:sp>
      <p:sp>
        <p:nvSpPr>
          <p:cNvPr id="19" name="Segnaposto testo 2"/>
          <p:cNvSpPr>
            <a:spLocks noGrp="1"/>
          </p:cNvSpPr>
          <p:nvPr>
            <p:ph type="body" idx="1"/>
          </p:nvPr>
        </p:nvSpPr>
        <p:spPr>
          <a:xfrm>
            <a:off x="680318" y="4297503"/>
            <a:ext cx="304970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20" name="Segnaposto immagine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dirty="0"/>
              <a:t>Fare clic sull'icona per inserire un'immagine</a:t>
            </a:r>
          </a:p>
        </p:txBody>
      </p:sp>
      <p:sp>
        <p:nvSpPr>
          <p:cNvPr id="21" name="Segnaposto testo 3"/>
          <p:cNvSpPr>
            <a:spLocks noGrp="1"/>
          </p:cNvSpPr>
          <p:nvPr>
            <p:ph type="body" sz="half" idx="18"/>
          </p:nvPr>
        </p:nvSpPr>
        <p:spPr>
          <a:xfrm>
            <a:off x="680318" y="4873765"/>
            <a:ext cx="3049705"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22" name="Segnaposto testo 4"/>
          <p:cNvSpPr>
            <a:spLocks noGrp="1"/>
          </p:cNvSpPr>
          <p:nvPr>
            <p:ph type="body" sz="quarter" idx="3"/>
          </p:nvPr>
        </p:nvSpPr>
        <p:spPr>
          <a:xfrm>
            <a:off x="3945471" y="4297503"/>
            <a:ext cx="3063240"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23" name="Segnaposto immagine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dirty="0"/>
              <a:t>Fare clic sull'icona per inserire un'immagine</a:t>
            </a:r>
          </a:p>
        </p:txBody>
      </p:sp>
      <p:sp>
        <p:nvSpPr>
          <p:cNvPr id="24" name="Segnaposto testo 3"/>
          <p:cNvSpPr>
            <a:spLocks noGrp="1"/>
          </p:cNvSpPr>
          <p:nvPr>
            <p:ph type="body" sz="half" idx="19"/>
          </p:nvPr>
        </p:nvSpPr>
        <p:spPr>
          <a:xfrm>
            <a:off x="3944117" y="4873764"/>
            <a:ext cx="3067297"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25" name="Segnaposto testo 4"/>
          <p:cNvSpPr>
            <a:spLocks noGrp="1"/>
          </p:cNvSpPr>
          <p:nvPr>
            <p:ph type="body" sz="quarter" idx="13"/>
          </p:nvPr>
        </p:nvSpPr>
        <p:spPr>
          <a:xfrm>
            <a:off x="7230678" y="4297503"/>
            <a:ext cx="306350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26" name="Segnaposto immagine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dirty="0"/>
              <a:t>Fare clic sull'icona per inserire un'immagine</a:t>
            </a:r>
          </a:p>
        </p:txBody>
      </p:sp>
      <p:sp>
        <p:nvSpPr>
          <p:cNvPr id="27" name="Segnaposto testo 3"/>
          <p:cNvSpPr>
            <a:spLocks noGrp="1"/>
          </p:cNvSpPr>
          <p:nvPr>
            <p:ph type="body" sz="half" idx="20"/>
          </p:nvPr>
        </p:nvSpPr>
        <p:spPr>
          <a:xfrm>
            <a:off x="7230553" y="4873762"/>
            <a:ext cx="3067563"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3" name="Segnaposto data 2"/>
          <p:cNvSpPr>
            <a:spLocks noGrp="1"/>
          </p:cNvSpPr>
          <p:nvPr>
            <p:ph type="dt" sz="half" idx="10"/>
          </p:nvPr>
        </p:nvSpPr>
        <p:spPr/>
        <p:txBody>
          <a:bodyPr/>
          <a:lstStyle>
            <a:lvl1pPr>
              <a:defRPr/>
            </a:lvl1pPr>
          </a:lstStyle>
          <a:p>
            <a:fld id="{EDF75966-028F-42D4-9EA9-9C61AFCDDF78}"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9" name="Rettangolo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10" name="Rettangolo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1"/>
          <p:cNvSpPr>
            <a:spLocks noGrp="1"/>
          </p:cNvSpPr>
          <p:nvPr>
            <p:ph type="title"/>
          </p:nvPr>
        </p:nvSpPr>
        <p:spPr/>
        <p:txBody>
          <a:bodyPr/>
          <a:lstStyle>
            <a:lvl1pPr algn="r" latinLnBrk="0">
              <a:defRPr lang="it-IT"/>
            </a:lvl1pPr>
          </a:lstStyle>
          <a:p>
            <a:r>
              <a:rPr lang="it-IT" dirty="0"/>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p:txBody>
          <a:bodyPr/>
          <a:lstStyle>
            <a:lvl1pPr>
              <a:defRPr/>
            </a:lvl1pPr>
          </a:lstStyle>
          <a:p>
            <a:fld id="{D07A7157-2913-43B1-9A90-400D295F212A}"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7" name="Rettangolo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8" name="Rettangolo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it-IT" dirty="0"/>
          </a:p>
        </p:txBody>
      </p:sp>
      <p:sp>
        <p:nvSpPr>
          <p:cNvPr id="2" name="Titolo verticale 1"/>
          <p:cNvSpPr>
            <a:spLocks noGrp="1"/>
          </p:cNvSpPr>
          <p:nvPr>
            <p:ph type="title" orient="vert"/>
          </p:nvPr>
        </p:nvSpPr>
        <p:spPr>
          <a:xfrm>
            <a:off x="10129231" y="609597"/>
            <a:ext cx="1073802" cy="4353760"/>
          </a:xfrm>
        </p:spPr>
        <p:txBody>
          <a:bodyPr vert="eaVert"/>
          <a:lstStyle/>
          <a:p>
            <a:r>
              <a:rPr lang="it-IT" dirty="0"/>
              <a:t>Fare clic per modificare lo stile del titolo</a:t>
            </a:r>
          </a:p>
        </p:txBody>
      </p:sp>
      <p:sp>
        <p:nvSpPr>
          <p:cNvPr id="3" name="Segnaposto testo verticale 2"/>
          <p:cNvSpPr>
            <a:spLocks noGrp="1"/>
          </p:cNvSpPr>
          <p:nvPr>
            <p:ph type="body" orient="vert" idx="1"/>
          </p:nvPr>
        </p:nvSpPr>
        <p:spPr>
          <a:xfrm>
            <a:off x="680322" y="609597"/>
            <a:ext cx="8870004" cy="5326589"/>
          </a:xfrm>
        </p:spPr>
        <p:txBody>
          <a:bodyPr vert="eaVert"/>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a:xfrm>
            <a:off x="6807126" y="5936187"/>
            <a:ext cx="2743200" cy="365125"/>
          </a:xfrm>
        </p:spPr>
        <p:txBody>
          <a:bodyPr/>
          <a:lstStyle>
            <a:lvl1pPr>
              <a:defRPr/>
            </a:lvl1pPr>
          </a:lstStyle>
          <a:p>
            <a:fld id="{38FF4884-DC0A-4A3D-8070-2629468F8534}" type="datetime1">
              <a:rPr lang="it-IT" smtClean="0"/>
              <a:pPr/>
              <a:t>22/01/2016</a:t>
            </a:fld>
            <a:endParaRPr lang="it-IT" dirty="0"/>
          </a:p>
        </p:txBody>
      </p:sp>
      <p:sp>
        <p:nvSpPr>
          <p:cNvPr id="5" name="Segnaposto piè di pagina 4"/>
          <p:cNvSpPr>
            <a:spLocks noGrp="1"/>
          </p:cNvSpPr>
          <p:nvPr>
            <p:ph type="ftr" sz="quarter" idx="11"/>
          </p:nvPr>
        </p:nvSpPr>
        <p:spPr>
          <a:xfrm>
            <a:off x="680321" y="5936188"/>
            <a:ext cx="6126805" cy="365125"/>
          </a:xfrm>
        </p:spPr>
        <p:txBody>
          <a:bodyPr/>
          <a:lstStyle/>
          <a:p>
            <a:endParaRPr lang="it-IT" dirty="0"/>
          </a:p>
        </p:txBody>
      </p:sp>
      <p:sp>
        <p:nvSpPr>
          <p:cNvPr id="6" name="Segnaposto numero diapositiva 5"/>
          <p:cNvSpPr>
            <a:spLocks noGrp="1"/>
          </p:cNvSpPr>
          <p:nvPr>
            <p:ph type="sldNum" sz="quarter" idx="12"/>
          </p:nvPr>
        </p:nvSpPr>
        <p:spPr>
          <a:xfrm>
            <a:off x="10097550" y="5398633"/>
            <a:ext cx="1154151" cy="1090789"/>
          </a:xfrm>
        </p:spPr>
        <p:txBody>
          <a:bodyPr anchor="t"/>
          <a:lstStyle>
            <a:lvl1pPr algn="ctr" latinLnBrk="0">
              <a:defRPr lang="it-IT"/>
            </a:lvl1pPr>
          </a:lstStyle>
          <a:p>
            <a:fld id="{6D22F896-40B5-4ADD-8801-0D06FADFA095}" type="slidenum">
              <a:rPr lang="it-IT" smtClean="0"/>
              <a:pPr/>
              <a:t>‹N›</a:t>
            </a:fld>
            <a:endParaRPr lang="it-IT"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4242851"/>
            <a:ext cx="8968084" cy="275942"/>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111716" y="4243845"/>
            <a:ext cx="3077108" cy="276940"/>
          </a:xfrm>
          <a:prstGeom prst="rect">
            <a:avLst/>
          </a:prstGeom>
        </p:spPr>
      </p:pic>
      <p:sp>
        <p:nvSpPr>
          <p:cNvPr id="9" name="Rettangolo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ttangolo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ctrTitle"/>
          </p:nvPr>
        </p:nvSpPr>
        <p:spPr>
          <a:xfrm>
            <a:off x="680322" y="2733709"/>
            <a:ext cx="8144134" cy="1373070"/>
          </a:xfrm>
        </p:spPr>
        <p:txBody>
          <a:bodyPr anchor="b">
            <a:noAutofit/>
          </a:bodyPr>
          <a:lstStyle>
            <a:lvl1pPr algn="r" latinLnBrk="0">
              <a:defRPr lang="it-IT" sz="5400"/>
            </a:lvl1pPr>
          </a:lstStyle>
          <a:p>
            <a:r>
              <a:rPr lang="it-IT"/>
              <a:t>Fare clic per modificare lo stile del titolo</a:t>
            </a:r>
          </a:p>
        </p:txBody>
      </p:sp>
      <p:sp>
        <p:nvSpPr>
          <p:cNvPr id="3" name="Sottotitolo 2"/>
          <p:cNvSpPr>
            <a:spLocks noGrp="1"/>
          </p:cNvSpPr>
          <p:nvPr>
            <p:ph type="subTitle" idx="1"/>
          </p:nvPr>
        </p:nvSpPr>
        <p:spPr>
          <a:xfrm>
            <a:off x="680322" y="4394039"/>
            <a:ext cx="8144134" cy="1117687"/>
          </a:xfrm>
        </p:spPr>
        <p:txBody>
          <a:bodyPr>
            <a:normAutofit/>
          </a:bodyPr>
          <a:lstStyle>
            <a:lvl1pPr marL="0" indent="0" algn="r" latinLnBrk="0">
              <a:buNone/>
              <a:defRPr lang="it-IT" sz="2000"/>
            </a:lvl1pPr>
            <a:lvl2pPr marL="457200" indent="0" algn="ctr" latinLnBrk="0">
              <a:buNone/>
              <a:defRPr lang="it-IT" sz="2000"/>
            </a:lvl2pPr>
            <a:lvl3pPr marL="914400" indent="0" algn="ctr" latinLnBrk="0">
              <a:buNone/>
              <a:defRPr lang="it-IT" sz="1800"/>
            </a:lvl3pPr>
            <a:lvl4pPr marL="1371600" indent="0" algn="ctr" latinLnBrk="0">
              <a:buNone/>
              <a:defRPr lang="it-IT" sz="1600"/>
            </a:lvl4pPr>
            <a:lvl5pPr marL="1828800" indent="0" algn="ctr" latinLnBrk="0">
              <a:buNone/>
              <a:defRPr lang="it-IT" sz="1600"/>
            </a:lvl5pPr>
            <a:lvl6pPr marL="2286000" indent="0" algn="ctr" latinLnBrk="0">
              <a:buNone/>
              <a:defRPr lang="it-IT" sz="1600"/>
            </a:lvl6pPr>
            <a:lvl7pPr marL="2743200" indent="0" algn="ctr" latinLnBrk="0">
              <a:buNone/>
              <a:defRPr lang="it-IT" sz="1600"/>
            </a:lvl7pPr>
            <a:lvl8pPr marL="3200400" indent="0" algn="ctr" latinLnBrk="0">
              <a:buNone/>
              <a:defRPr lang="it-IT" sz="1600"/>
            </a:lvl8pPr>
            <a:lvl9pPr marL="3657600" indent="0" algn="ctr" latinLnBrk="0">
              <a:buNone/>
              <a:defRPr lang="it-IT" sz="1600"/>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fld id="{5D7E5873-8518-42E3-8329-AE13B59076EC}"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9255346" y="2750337"/>
            <a:ext cx="1171888" cy="1356442"/>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33378409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5" name="Immagine 14"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6" name="Immagine 15"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7" name="Rettangolo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ttangolo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normAutofit/>
          </a:bodyPr>
          <a:lstStyle>
            <a:lvl1pPr latinLnBrk="0">
              <a:defRPr lang="it-IT" sz="2400"/>
            </a:lvl1pPr>
            <a:lvl2pPr latinLnBrk="0">
              <a:defRPr lang="it-IT" sz="2000"/>
            </a:lvl2pPr>
            <a:lvl3pPr latinLnBrk="0">
              <a:defRPr lang="it-IT" sz="1800"/>
            </a:lvl3pPr>
            <a:lvl4pPr latinLnBrk="0">
              <a:defRPr lang="it-IT" sz="1600"/>
            </a:lvl4pPr>
            <a:lvl5pPr latinLnBrk="0">
              <a:defRPr lang="it-IT" sz="1600"/>
            </a:lvl5p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p:txBody>
          <a:bodyPr/>
          <a:lstStyle>
            <a:lvl1pPr>
              <a:defRPr/>
            </a:lvl1pPr>
          </a:lstStyle>
          <a:p>
            <a:fld id="{41807200-C1BB-4481-9C22-43D4F06124DB}"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14739912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4086907"/>
            <a:ext cx="10437812" cy="321164"/>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4" y="4087901"/>
            <a:ext cx="1602997" cy="144270"/>
          </a:xfrm>
          <a:prstGeom prst="rect">
            <a:avLst/>
          </a:prstGeom>
        </p:spPr>
      </p:pic>
      <p:sp>
        <p:nvSpPr>
          <p:cNvPr id="9" name="Rettangolo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ttangolo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2" y="2869895"/>
            <a:ext cx="9613860" cy="1090788"/>
          </a:xfrm>
        </p:spPr>
        <p:txBody>
          <a:bodyPr anchor="ctr">
            <a:normAutofit/>
          </a:bodyPr>
          <a:lstStyle>
            <a:lvl1pPr algn="r" latinLnBrk="0">
              <a:defRPr lang="it-IT" sz="3600"/>
            </a:lvl1pPr>
          </a:lstStyle>
          <a:p>
            <a:r>
              <a:rPr lang="it-IT"/>
              <a:t>Fare clic per modificare lo stile del titolo</a:t>
            </a:r>
          </a:p>
        </p:txBody>
      </p:sp>
      <p:sp>
        <p:nvSpPr>
          <p:cNvPr id="3" name="Segnaposto testo 2"/>
          <p:cNvSpPr>
            <a:spLocks noGrp="1"/>
          </p:cNvSpPr>
          <p:nvPr>
            <p:ph type="body" idx="1"/>
          </p:nvPr>
        </p:nvSpPr>
        <p:spPr>
          <a:xfrm>
            <a:off x="680322" y="4232171"/>
            <a:ext cx="9613860" cy="1704017"/>
          </a:xfrm>
        </p:spPr>
        <p:txBody>
          <a:bodyPr>
            <a:normAutofit/>
          </a:bodyPr>
          <a:lstStyle>
            <a:lvl1pPr marL="0" indent="0" algn="r" latinLnBrk="0">
              <a:buNone/>
              <a:defRPr lang="it-IT" sz="2000">
                <a:solidFill>
                  <a:schemeClr val="tx1">
                    <a:tint val="75000"/>
                  </a:schemeClr>
                </a:solidFill>
              </a:defRPr>
            </a:lvl1pPr>
            <a:lvl2pPr marL="457200" indent="0" latinLnBrk="0">
              <a:buNone/>
              <a:defRPr lang="it-IT" sz="2000">
                <a:solidFill>
                  <a:schemeClr val="tx1">
                    <a:tint val="75000"/>
                  </a:schemeClr>
                </a:solidFill>
              </a:defRPr>
            </a:lvl2pPr>
            <a:lvl3pPr marL="914400" indent="0" latinLnBrk="0">
              <a:buNone/>
              <a:defRPr lang="it-IT" sz="1800">
                <a:solidFill>
                  <a:schemeClr val="tx1">
                    <a:tint val="75000"/>
                  </a:schemeClr>
                </a:solidFill>
              </a:defRPr>
            </a:lvl3pPr>
            <a:lvl4pPr marL="1371600" indent="0" latinLnBrk="0">
              <a:buNone/>
              <a:defRPr lang="it-IT" sz="1600">
                <a:solidFill>
                  <a:schemeClr val="tx1">
                    <a:tint val="75000"/>
                  </a:schemeClr>
                </a:solidFill>
              </a:defRPr>
            </a:lvl4pPr>
            <a:lvl5pPr marL="1828800" indent="0" latinLnBrk="0">
              <a:buNone/>
              <a:defRPr lang="it-IT" sz="1600">
                <a:solidFill>
                  <a:schemeClr val="tx1">
                    <a:tint val="75000"/>
                  </a:schemeClr>
                </a:solidFill>
              </a:defRPr>
            </a:lvl5pPr>
            <a:lvl6pPr marL="2286000" indent="0" latinLnBrk="0">
              <a:buNone/>
              <a:defRPr lang="it-IT" sz="1600">
                <a:solidFill>
                  <a:schemeClr val="tx1">
                    <a:tint val="75000"/>
                  </a:schemeClr>
                </a:solidFill>
              </a:defRPr>
            </a:lvl6pPr>
            <a:lvl7pPr marL="2743200" indent="0" latinLnBrk="0">
              <a:buNone/>
              <a:defRPr lang="it-IT" sz="1600">
                <a:solidFill>
                  <a:schemeClr val="tx1">
                    <a:tint val="75000"/>
                  </a:schemeClr>
                </a:solidFill>
              </a:defRPr>
            </a:lvl7pPr>
            <a:lvl8pPr marL="3200400" indent="0" latinLnBrk="0">
              <a:buNone/>
              <a:defRPr lang="it-IT" sz="1600">
                <a:solidFill>
                  <a:schemeClr val="tx1">
                    <a:tint val="75000"/>
                  </a:schemeClr>
                </a:solidFill>
              </a:defRPr>
            </a:lvl8pPr>
            <a:lvl9pPr marL="3657600" indent="0" latinLnBrk="0">
              <a:buNone/>
              <a:defRPr lang="it-IT" sz="1600">
                <a:solidFill>
                  <a:schemeClr val="tx1">
                    <a:tint val="75000"/>
                  </a:schemeClr>
                </a:solidFill>
              </a:defRPr>
            </a:lvl9pPr>
          </a:lstStyle>
          <a:p>
            <a:pPr lvl="0"/>
            <a:r>
              <a:rPr lang="it-IT" dirty="0"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fld id="{D7170EB2-C040-48FD-95E2-C52FAE24458C}"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10729455" y="2869895"/>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355391003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0320" y="2336873"/>
            <a:ext cx="4698358" cy="3599316"/>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contenuto 3"/>
          <p:cNvSpPr>
            <a:spLocks noGrp="1"/>
          </p:cNvSpPr>
          <p:nvPr>
            <p:ph sz="half" idx="2"/>
          </p:nvPr>
        </p:nvSpPr>
        <p:spPr>
          <a:xfrm>
            <a:off x="5594123" y="2336873"/>
            <a:ext cx="4700058" cy="3599316"/>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5" name="Segnaposto data 4"/>
          <p:cNvSpPr>
            <a:spLocks noGrp="1"/>
          </p:cNvSpPr>
          <p:nvPr>
            <p:ph type="dt" sz="half" idx="10"/>
          </p:nvPr>
        </p:nvSpPr>
        <p:spPr/>
        <p:txBody>
          <a:bodyPr/>
          <a:lstStyle>
            <a:lvl1pPr>
              <a:defRPr/>
            </a:lvl1pPr>
          </a:lstStyle>
          <a:p>
            <a:fld id="{259329AC-08FC-4167-8761-84C523409DA0}"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3552277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Immagine 9"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1" name="Immagine 10"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2" name="Rettangolo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ttangolo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19" y="753229"/>
            <a:ext cx="9613863" cy="1080937"/>
          </a:xfrm>
        </p:spPr>
        <p:txBody>
          <a:bodyPr/>
          <a:lstStyle/>
          <a:p>
            <a:r>
              <a:rPr lang="it-IT"/>
              <a:t>Fare clic per modificare lo stile del titolo</a:t>
            </a:r>
          </a:p>
        </p:txBody>
      </p:sp>
      <p:sp>
        <p:nvSpPr>
          <p:cNvPr id="3" name="Segnaposto testo 2"/>
          <p:cNvSpPr>
            <a:spLocks noGrp="1"/>
          </p:cNvSpPr>
          <p:nvPr>
            <p:ph type="body" idx="1"/>
          </p:nvPr>
        </p:nvSpPr>
        <p:spPr>
          <a:xfrm>
            <a:off x="906350" y="2336873"/>
            <a:ext cx="4472327" cy="693135"/>
          </a:xfrm>
        </p:spPr>
        <p:txBody>
          <a:bodyPr anchor="b"/>
          <a:lstStyle>
            <a:lvl1pPr marL="0" indent="0" latinLnBrk="0">
              <a:buNone/>
              <a:defRPr lang="it-IT" sz="2400" b="1"/>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4" name="Segnaposto contenuto 3"/>
          <p:cNvSpPr>
            <a:spLocks noGrp="1"/>
          </p:cNvSpPr>
          <p:nvPr>
            <p:ph sz="half" idx="2"/>
          </p:nvPr>
        </p:nvSpPr>
        <p:spPr>
          <a:xfrm>
            <a:off x="680322" y="3030008"/>
            <a:ext cx="4698355" cy="2906179"/>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5" name="Segnaposto testo 4"/>
          <p:cNvSpPr>
            <a:spLocks noGrp="1"/>
          </p:cNvSpPr>
          <p:nvPr>
            <p:ph type="body" sz="quarter" idx="3"/>
          </p:nvPr>
        </p:nvSpPr>
        <p:spPr>
          <a:xfrm>
            <a:off x="5820154" y="2336873"/>
            <a:ext cx="4474028" cy="692076"/>
          </a:xfrm>
        </p:spPr>
        <p:txBody>
          <a:bodyPr anchor="b"/>
          <a:lstStyle>
            <a:lvl1pPr marL="0" indent="0" latinLnBrk="0">
              <a:buNone/>
              <a:defRPr lang="it-IT" sz="2400" b="1"/>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6" name="Segnaposto contenuto 5"/>
          <p:cNvSpPr>
            <a:spLocks noGrp="1"/>
          </p:cNvSpPr>
          <p:nvPr>
            <p:ph sz="quarter" idx="4"/>
          </p:nvPr>
        </p:nvSpPr>
        <p:spPr>
          <a:xfrm>
            <a:off x="5594123" y="3030008"/>
            <a:ext cx="4700059" cy="2906179"/>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7" name="Segnaposto data 6"/>
          <p:cNvSpPr>
            <a:spLocks noGrp="1"/>
          </p:cNvSpPr>
          <p:nvPr>
            <p:ph type="dt" sz="half" idx="10"/>
          </p:nvPr>
        </p:nvSpPr>
        <p:spPr/>
        <p:txBody>
          <a:bodyPr/>
          <a:lstStyle>
            <a:lvl1pPr>
              <a:defRPr/>
            </a:lvl1pPr>
          </a:lstStyle>
          <a:p>
            <a:fld id="{20DB4CE1-5B7F-421C-9CCD-E64B236A0683}" type="datetime1">
              <a:rPr lang="it-IT" smtClean="0"/>
              <a:pPr/>
              <a:t>22/01/2016</a:t>
            </a:fld>
            <a:endParaRPr lang="it-IT" dirty="0"/>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15722328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Immagine 5"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7" name="Immagine 6"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8" name="Rettangolo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ttangolo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lvl1pPr>
              <a:defRPr/>
            </a:lvl1pPr>
          </a:lstStyle>
          <a:p>
            <a:fld id="{6010D261-BDB4-4925-BF31-7261FF58463D}"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4619560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pic>
        <p:nvPicPr>
          <p:cNvPr id="5" name="Immagine 4" descr="HD-ShadowShort.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6" name="Rettangolo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egnaposto data 1"/>
          <p:cNvSpPr>
            <a:spLocks noGrp="1"/>
          </p:cNvSpPr>
          <p:nvPr>
            <p:ph type="dt" sz="half" idx="10"/>
          </p:nvPr>
        </p:nvSpPr>
        <p:spPr/>
        <p:txBody>
          <a:bodyPr/>
          <a:lstStyle>
            <a:lvl1pPr>
              <a:defRPr/>
            </a:lvl1pPr>
          </a:lstStyle>
          <a:p>
            <a:fld id="{5C3FCB06-C52F-4D42-AB98-D2EBEFBAA521}" type="datetime1">
              <a:rPr lang="it-IT" smtClean="0"/>
              <a:pPr/>
              <a:t>22/01/2016</a:t>
            </a:fld>
            <a:endParaRPr lang="it-IT" dirty="0"/>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105431473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1" y="753227"/>
            <a:ext cx="9613859" cy="1080940"/>
          </a:xfrm>
        </p:spPr>
        <p:txBody>
          <a:bodyPr anchor="ctr">
            <a:normAutofit/>
          </a:bodyPr>
          <a:lstStyle>
            <a:lvl1pPr latinLnBrk="0">
              <a:defRPr lang="it-IT" sz="3600"/>
            </a:lvl1pPr>
          </a:lstStyle>
          <a:p>
            <a:r>
              <a:rPr lang="it-IT" dirty="0"/>
              <a:t>Fare clic per modificare lo stile del titolo</a:t>
            </a:r>
          </a:p>
        </p:txBody>
      </p:sp>
      <p:sp>
        <p:nvSpPr>
          <p:cNvPr id="3" name="Segnaposto contenuto 2"/>
          <p:cNvSpPr>
            <a:spLocks noGrp="1"/>
          </p:cNvSpPr>
          <p:nvPr>
            <p:ph idx="1"/>
          </p:nvPr>
        </p:nvSpPr>
        <p:spPr>
          <a:xfrm>
            <a:off x="4685846" y="2336873"/>
            <a:ext cx="5608336" cy="3599313"/>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testo 3"/>
          <p:cNvSpPr>
            <a:spLocks noGrp="1"/>
          </p:cNvSpPr>
          <p:nvPr>
            <p:ph type="body" sz="half" idx="2"/>
          </p:nvPr>
        </p:nvSpPr>
        <p:spPr>
          <a:xfrm>
            <a:off x="680322" y="2336872"/>
            <a:ext cx="3790078" cy="3599317"/>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D78E865B-AD58-4F06-A44C-11ED22445479}"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114184056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3" y="753228"/>
            <a:ext cx="9613857" cy="1080938"/>
          </a:xfrm>
        </p:spPr>
        <p:txBody>
          <a:bodyPr anchor="ctr">
            <a:normAutofit/>
          </a:bodyPr>
          <a:lstStyle>
            <a:lvl1pPr latinLnBrk="0">
              <a:defRPr lang="it-IT" sz="3600"/>
            </a:lvl1pPr>
          </a:lstStyle>
          <a:p>
            <a:r>
              <a:rPr lang="it-IT"/>
              <a:t>Fare clic per modificare lo stile del titolo</a:t>
            </a:r>
          </a:p>
        </p:txBody>
      </p:sp>
      <p:sp>
        <p:nvSpPr>
          <p:cNvPr id="3" name="Segnaposto immagine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latinLnBrk="0">
              <a:buNone/>
              <a:defRPr lang="it-IT" sz="3200"/>
            </a:lvl1pPr>
            <a:lvl2pPr marL="457200" indent="0" latinLnBrk="0">
              <a:buNone/>
              <a:defRPr lang="it-IT" sz="2800"/>
            </a:lvl2pPr>
            <a:lvl3pPr marL="914400" indent="0" latinLnBrk="0">
              <a:buNone/>
              <a:defRPr lang="it-IT" sz="2400"/>
            </a:lvl3pPr>
            <a:lvl4pPr marL="1371600" indent="0" latinLnBrk="0">
              <a:buNone/>
              <a:defRPr lang="it-IT" sz="2000"/>
            </a:lvl4pPr>
            <a:lvl5pPr marL="1828800" indent="0" latinLnBrk="0">
              <a:buNone/>
              <a:defRPr lang="it-IT" sz="2000"/>
            </a:lvl5pPr>
            <a:lvl6pPr marL="2286000" indent="0" latinLnBrk="0">
              <a:buNone/>
              <a:defRPr lang="it-IT" sz="2000"/>
            </a:lvl6pPr>
            <a:lvl7pPr marL="2743200" indent="0" latinLnBrk="0">
              <a:buNone/>
              <a:defRPr lang="it-IT" sz="2000"/>
            </a:lvl7pPr>
            <a:lvl8pPr marL="3200400" indent="0" latinLnBrk="0">
              <a:buNone/>
              <a:defRPr lang="it-IT" sz="2000"/>
            </a:lvl8pPr>
            <a:lvl9pPr marL="3657600" indent="0" latinLnBrk="0">
              <a:buNone/>
              <a:defRPr lang="it-IT" sz="2000"/>
            </a:lvl9pPr>
          </a:lstStyle>
          <a:p>
            <a:r>
              <a:rPr lang="it-IT"/>
              <a:t>Fare clic sull'icona per inserire un'immagine</a:t>
            </a:r>
          </a:p>
        </p:txBody>
      </p:sp>
      <p:sp>
        <p:nvSpPr>
          <p:cNvPr id="4" name="Segnaposto testo 3"/>
          <p:cNvSpPr>
            <a:spLocks noGrp="1"/>
          </p:cNvSpPr>
          <p:nvPr>
            <p:ph type="body" sz="half" idx="2"/>
          </p:nvPr>
        </p:nvSpPr>
        <p:spPr>
          <a:xfrm>
            <a:off x="680323" y="2336873"/>
            <a:ext cx="3876256" cy="3599315"/>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0959D983-B401-4990-9307-0552635FAF39}"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329570161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0" name="Rettangolo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2" y="4711616"/>
            <a:ext cx="9613859" cy="453051"/>
          </a:xfrm>
        </p:spPr>
        <p:txBody>
          <a:bodyPr anchor="b">
            <a:normAutofit/>
          </a:bodyPr>
          <a:lstStyle>
            <a:lvl1pPr latinLnBrk="0">
              <a:defRPr lang="it-IT" sz="2400"/>
            </a:lvl1pPr>
          </a:lstStyle>
          <a:p>
            <a:r>
              <a:rPr lang="it-IT"/>
              <a:t>Fare clic per modificare lo stile del titolo</a:t>
            </a:r>
          </a:p>
        </p:txBody>
      </p:sp>
      <p:sp>
        <p:nvSpPr>
          <p:cNvPr id="3" name="Segnaposto immagine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latinLnBrk="0">
              <a:buNone/>
              <a:defRPr lang="it-IT" sz="3200"/>
            </a:lvl1pPr>
            <a:lvl2pPr marL="457200" indent="0" latinLnBrk="0">
              <a:buNone/>
              <a:defRPr lang="it-IT" sz="2800"/>
            </a:lvl2pPr>
            <a:lvl3pPr marL="914400" indent="0" latinLnBrk="0">
              <a:buNone/>
              <a:defRPr lang="it-IT" sz="2400"/>
            </a:lvl3pPr>
            <a:lvl4pPr marL="1371600" indent="0" latinLnBrk="0">
              <a:buNone/>
              <a:defRPr lang="it-IT" sz="2000"/>
            </a:lvl4pPr>
            <a:lvl5pPr marL="1828800" indent="0" latinLnBrk="0">
              <a:buNone/>
              <a:defRPr lang="it-IT" sz="2000"/>
            </a:lvl5pPr>
            <a:lvl6pPr marL="2286000" indent="0" latinLnBrk="0">
              <a:buNone/>
              <a:defRPr lang="it-IT" sz="2000"/>
            </a:lvl6pPr>
            <a:lvl7pPr marL="2743200" indent="0" latinLnBrk="0">
              <a:buNone/>
              <a:defRPr lang="it-IT" sz="2000"/>
            </a:lvl7pPr>
            <a:lvl8pPr marL="3200400" indent="0" latinLnBrk="0">
              <a:buNone/>
              <a:defRPr lang="it-IT" sz="2000"/>
            </a:lvl8pPr>
            <a:lvl9pPr marL="3657600" indent="0" latinLnBrk="0">
              <a:buNone/>
              <a:defRPr lang="it-IT" sz="2000"/>
            </a:lvl9pPr>
          </a:lstStyle>
          <a:p>
            <a:r>
              <a:rPr lang="it-IT"/>
              <a:t>Fare clic sull'icona per inserire un'immagine</a:t>
            </a:r>
          </a:p>
        </p:txBody>
      </p:sp>
      <p:sp>
        <p:nvSpPr>
          <p:cNvPr id="4" name="Segnaposto testo 3"/>
          <p:cNvSpPr>
            <a:spLocks noGrp="1"/>
          </p:cNvSpPr>
          <p:nvPr>
            <p:ph type="body" sz="half" idx="2"/>
          </p:nvPr>
        </p:nvSpPr>
        <p:spPr>
          <a:xfrm>
            <a:off x="680319" y="5169583"/>
            <a:ext cx="9613862" cy="622971"/>
          </a:xfrm>
        </p:spPr>
        <p:txBody>
          <a:bodyP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9C11DF19-4CE6-4592-907D-9444DED2A39A}"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11309"/>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406423940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olo e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0" name="Rettangolo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2" y="609597"/>
            <a:ext cx="9613858" cy="3592750"/>
          </a:xfrm>
        </p:spPr>
        <p:txBody>
          <a:bodyPr anchor="ctr"/>
          <a:lstStyle>
            <a:lvl1pPr latinLnBrk="0">
              <a:defRPr lang="it-IT" sz="3200"/>
            </a:lvl1pPr>
          </a:lstStyle>
          <a:p>
            <a:r>
              <a:rPr lang="it-IT"/>
              <a:t>Fare clic per modificare lo stile del titolo</a:t>
            </a:r>
          </a:p>
        </p:txBody>
      </p:sp>
      <p:sp>
        <p:nvSpPr>
          <p:cNvPr id="4" name="Segnaposto testo 3"/>
          <p:cNvSpPr>
            <a:spLocks noGrp="1"/>
          </p:cNvSpPr>
          <p:nvPr>
            <p:ph type="body" sz="half" idx="2"/>
          </p:nvPr>
        </p:nvSpPr>
        <p:spPr>
          <a:xfrm>
            <a:off x="680322" y="4711615"/>
            <a:ext cx="9613859" cy="1090789"/>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6D8E37D1-6E4F-4CA1-BDF8-AC8EB6EFA628}"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11615"/>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5383694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Immagine 10"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13" name="Immagine 12"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4" name="Rettangolo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ttangolo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127856" y="609598"/>
            <a:ext cx="8718877" cy="3036061"/>
          </a:xfrm>
        </p:spPr>
        <p:txBody>
          <a:bodyPr anchor="ctr"/>
          <a:lstStyle>
            <a:lvl1pPr latinLnBrk="0">
              <a:defRPr lang="it-IT" sz="3200"/>
            </a:lvl1pPr>
          </a:lstStyle>
          <a:p>
            <a:r>
              <a:rPr lang="it-IT"/>
              <a:t>Fare clic per modificare lo stile del titolo</a:t>
            </a:r>
          </a:p>
        </p:txBody>
      </p:sp>
      <p:sp>
        <p:nvSpPr>
          <p:cNvPr id="12" name="Segnaposto testo 3"/>
          <p:cNvSpPr>
            <a:spLocks noGrp="1"/>
          </p:cNvSpPr>
          <p:nvPr>
            <p:ph type="body" sz="half" idx="13"/>
          </p:nvPr>
        </p:nvSpPr>
        <p:spPr>
          <a:xfrm>
            <a:off x="1402288" y="3653379"/>
            <a:ext cx="8156579" cy="548968"/>
          </a:xfrm>
        </p:spPr>
        <p:txBody>
          <a:bodyPr anchor="t">
            <a:normAutofit/>
          </a:bodyPr>
          <a:lstStyle>
            <a:lvl1pPr marL="0" indent="0" latinLnBrk="0">
              <a:buNone/>
              <a:defRPr lang="it-IT" sz="14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4" name="Segnaposto testo 3"/>
          <p:cNvSpPr>
            <a:spLocks noGrp="1"/>
          </p:cNvSpPr>
          <p:nvPr>
            <p:ph type="body" sz="half" idx="2"/>
          </p:nvPr>
        </p:nvSpPr>
        <p:spPr>
          <a:xfrm>
            <a:off x="680322" y="4711615"/>
            <a:ext cx="9613859" cy="1090789"/>
          </a:xfrm>
        </p:spPr>
        <p:txBody>
          <a:bodyPr anchor="ctr">
            <a:normAutofit/>
          </a:bodyP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556280FE-66C5-430D-A207-5B5C9A38B8FF}"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09925"/>
            <a:ext cx="1154151" cy="1090789"/>
          </a:xfrm>
        </p:spPr>
        <p:txBody>
          <a:bodyPr/>
          <a:lstStyle/>
          <a:p>
            <a:fld id="{6D22F896-40B5-4ADD-8801-0D06FADFA095}" type="slidenum">
              <a:rPr/>
              <a:pPr/>
              <a:t>‹N›</a:t>
            </a:fld>
            <a:endParaRPr lang="it-IT"/>
          </a:p>
        </p:txBody>
      </p:sp>
      <p:sp>
        <p:nvSpPr>
          <p:cNvPr id="16" name="Casella di testo 15"/>
          <p:cNvSpPr txBox="1"/>
          <p:nvPr/>
        </p:nvSpPr>
        <p:spPr>
          <a:xfrm>
            <a:off x="583572" y="748116"/>
            <a:ext cx="609600" cy="584776"/>
          </a:xfrm>
          <a:prstGeom prst="rect">
            <a:avLst/>
          </a:prstGeom>
        </p:spPr>
        <p:txBody>
          <a:bodyPr vert="horz" lIns="91440" tIns="45720" rIns="91440" bIns="45720" rtlCol="0" anchor="ctr">
            <a:noAutofit/>
          </a:bodyPr>
          <a:lstStyle>
            <a:lvl1pPr latinLnBrk="0">
              <a:spcBef>
                <a:spcPct val="0"/>
              </a:spcBef>
              <a:buNone/>
              <a:defRPr lang="it-IT"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it-IT">
                <a:solidFill>
                  <a:schemeClr val="tx2"/>
                </a:solidFill>
              </a:defRPr>
            </a:lvl2pPr>
            <a:lvl3pPr latinLnBrk="0">
              <a:defRPr lang="it-IT">
                <a:solidFill>
                  <a:schemeClr val="tx2"/>
                </a:solidFill>
              </a:defRPr>
            </a:lvl3pPr>
            <a:lvl4pPr latinLnBrk="0">
              <a:defRPr lang="it-IT">
                <a:solidFill>
                  <a:schemeClr val="tx2"/>
                </a:solidFill>
              </a:defRPr>
            </a:lvl4pPr>
            <a:lvl5pPr latinLnBrk="0">
              <a:defRPr lang="it-IT">
                <a:solidFill>
                  <a:schemeClr val="tx2"/>
                </a:solidFill>
              </a:defRPr>
            </a:lvl5pPr>
            <a:lvl6pPr latinLnBrk="0">
              <a:defRPr lang="it-IT">
                <a:solidFill>
                  <a:schemeClr val="tx2"/>
                </a:solidFill>
              </a:defRPr>
            </a:lvl6pPr>
            <a:lvl7pPr latinLnBrk="0">
              <a:defRPr lang="it-IT">
                <a:solidFill>
                  <a:schemeClr val="tx2"/>
                </a:solidFill>
              </a:defRPr>
            </a:lvl7pPr>
            <a:lvl8pPr latinLnBrk="0">
              <a:defRPr lang="it-IT">
                <a:solidFill>
                  <a:schemeClr val="tx2"/>
                </a:solidFill>
              </a:defRPr>
            </a:lvl8pPr>
            <a:lvl9pPr latinLnBrk="0">
              <a:defRPr lang="it-IT">
                <a:solidFill>
                  <a:schemeClr val="tx2"/>
                </a:solidFill>
              </a:defRPr>
            </a:lvl9pPr>
          </a:lstStyle>
          <a:p>
            <a:pPr lvl="0"/>
            <a:r>
              <a:rPr lang="it-IT" sz="7200">
                <a:solidFill>
                  <a:schemeClr val="tx1"/>
                </a:solidFill>
                <a:effectLst/>
              </a:rPr>
              <a:t>"</a:t>
            </a:r>
          </a:p>
        </p:txBody>
      </p:sp>
      <p:sp>
        <p:nvSpPr>
          <p:cNvPr id="17" name="Casella di testo 16"/>
          <p:cNvSpPr txBox="1"/>
          <p:nvPr/>
        </p:nvSpPr>
        <p:spPr>
          <a:xfrm>
            <a:off x="9662809" y="3033524"/>
            <a:ext cx="609600" cy="584776"/>
          </a:xfrm>
          <a:prstGeom prst="rect">
            <a:avLst/>
          </a:prstGeom>
        </p:spPr>
        <p:txBody>
          <a:bodyPr vert="horz" lIns="91440" tIns="45720" rIns="91440" bIns="45720" rtlCol="0" anchor="ctr">
            <a:noAutofit/>
          </a:bodyPr>
          <a:lstStyle>
            <a:lvl1pPr latinLnBrk="0">
              <a:spcBef>
                <a:spcPct val="0"/>
              </a:spcBef>
              <a:buNone/>
              <a:defRPr lang="it-IT"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it-IT">
                <a:solidFill>
                  <a:schemeClr val="tx2"/>
                </a:solidFill>
              </a:defRPr>
            </a:lvl2pPr>
            <a:lvl3pPr latinLnBrk="0">
              <a:defRPr lang="it-IT">
                <a:solidFill>
                  <a:schemeClr val="tx2"/>
                </a:solidFill>
              </a:defRPr>
            </a:lvl3pPr>
            <a:lvl4pPr latinLnBrk="0">
              <a:defRPr lang="it-IT">
                <a:solidFill>
                  <a:schemeClr val="tx2"/>
                </a:solidFill>
              </a:defRPr>
            </a:lvl4pPr>
            <a:lvl5pPr latinLnBrk="0">
              <a:defRPr lang="it-IT">
                <a:solidFill>
                  <a:schemeClr val="tx2"/>
                </a:solidFill>
              </a:defRPr>
            </a:lvl5pPr>
            <a:lvl6pPr latinLnBrk="0">
              <a:defRPr lang="it-IT">
                <a:solidFill>
                  <a:schemeClr val="tx2"/>
                </a:solidFill>
              </a:defRPr>
            </a:lvl6pPr>
            <a:lvl7pPr latinLnBrk="0">
              <a:defRPr lang="it-IT">
                <a:solidFill>
                  <a:schemeClr val="tx2"/>
                </a:solidFill>
              </a:defRPr>
            </a:lvl7pPr>
            <a:lvl8pPr latinLnBrk="0">
              <a:defRPr lang="it-IT">
                <a:solidFill>
                  <a:schemeClr val="tx2"/>
                </a:solidFill>
              </a:defRPr>
            </a:lvl8pPr>
            <a:lvl9pPr latinLnBrk="0">
              <a:defRPr lang="it-IT">
                <a:solidFill>
                  <a:schemeClr val="tx2"/>
                </a:solidFill>
              </a:defRPr>
            </a:lvl9pPr>
          </a:lstStyle>
          <a:p>
            <a:pPr lvl="0" algn="r"/>
            <a:r>
              <a:rPr lang="it-IT" sz="7200">
                <a:solidFill>
                  <a:schemeClr val="tx1"/>
                </a:solidFill>
                <a:effectLst/>
              </a:rPr>
              <a:t>"</a:t>
            </a:r>
          </a:p>
        </p:txBody>
      </p:sp>
    </p:spTree>
    <p:extLst>
      <p:ext uri="{BB962C8B-B14F-4D97-AF65-F5344CB8AC3E}">
        <p14:creationId xmlns="" xmlns:p14="http://schemas.microsoft.com/office/powerpoint/2010/main" val="34599566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Immagine 8"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10" name="Immagine 9"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1" name="Rettangolo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ttangolo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19" y="4711615"/>
            <a:ext cx="9613862" cy="588535"/>
          </a:xfrm>
        </p:spPr>
        <p:txBody>
          <a:bodyPr anchor="b"/>
          <a:lstStyle>
            <a:lvl1pPr latinLnBrk="0">
              <a:defRPr lang="it-IT" sz="3200"/>
            </a:lvl1pPr>
          </a:lstStyle>
          <a:p>
            <a:r>
              <a:rPr lang="it-IT"/>
              <a:t>Fare clic per modificare lo stile del titolo</a:t>
            </a:r>
          </a:p>
        </p:txBody>
      </p:sp>
      <p:sp>
        <p:nvSpPr>
          <p:cNvPr id="4" name="Segnaposto testo 3"/>
          <p:cNvSpPr>
            <a:spLocks noGrp="1"/>
          </p:cNvSpPr>
          <p:nvPr>
            <p:ph type="body" sz="half" idx="2"/>
          </p:nvPr>
        </p:nvSpPr>
        <p:spPr>
          <a:xfrm>
            <a:off x="680320" y="5300149"/>
            <a:ext cx="9613862" cy="502255"/>
          </a:xfrm>
        </p:spPr>
        <p:txBody>
          <a:bodyPr anchor="t"/>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fld id="{B105A53A-8432-4B49-8634-B973F2BF5159}"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09925"/>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428730402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Immagine 12"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4" name="Immagine 13"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6" name="Rettangolo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ttangolo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olo 1"/>
          <p:cNvSpPr>
            <a:spLocks noGrp="1"/>
          </p:cNvSpPr>
          <p:nvPr>
            <p:ph type="title"/>
          </p:nvPr>
        </p:nvSpPr>
        <p:spPr>
          <a:xfrm>
            <a:off x="669222" y="753228"/>
            <a:ext cx="9624960" cy="1080938"/>
          </a:xfrm>
        </p:spPr>
        <p:txBody>
          <a:bodyPr/>
          <a:lstStyle/>
          <a:p>
            <a:r>
              <a:rPr lang="it-IT"/>
              <a:t>Fare clic per modificare lo stile del titolo</a:t>
            </a:r>
          </a:p>
        </p:txBody>
      </p:sp>
      <p:sp>
        <p:nvSpPr>
          <p:cNvPr id="7" name="Segnaposto testo 2"/>
          <p:cNvSpPr>
            <a:spLocks noGrp="1"/>
          </p:cNvSpPr>
          <p:nvPr>
            <p:ph type="body" idx="1"/>
          </p:nvPr>
        </p:nvSpPr>
        <p:spPr>
          <a:xfrm>
            <a:off x="660946" y="2336873"/>
            <a:ext cx="3070034"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8" name="Segnaposto testo 3"/>
          <p:cNvSpPr>
            <a:spLocks noGrp="1"/>
          </p:cNvSpPr>
          <p:nvPr>
            <p:ph type="body" sz="half" idx="15"/>
          </p:nvPr>
        </p:nvSpPr>
        <p:spPr>
          <a:xfrm>
            <a:off x="680322" y="3022673"/>
            <a:ext cx="3049702"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9" name="Segnaposto testo 4"/>
          <p:cNvSpPr>
            <a:spLocks noGrp="1"/>
          </p:cNvSpPr>
          <p:nvPr>
            <p:ph type="body" sz="quarter" idx="3"/>
          </p:nvPr>
        </p:nvSpPr>
        <p:spPr>
          <a:xfrm>
            <a:off x="3956025" y="2336873"/>
            <a:ext cx="3063240"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10" name="Segnaposto testo 3"/>
          <p:cNvSpPr>
            <a:spLocks noGrp="1"/>
          </p:cNvSpPr>
          <p:nvPr>
            <p:ph type="body" sz="half" idx="16"/>
          </p:nvPr>
        </p:nvSpPr>
        <p:spPr>
          <a:xfrm>
            <a:off x="3945470" y="3022673"/>
            <a:ext cx="3063240"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11" name="Segnaposto testo 4"/>
          <p:cNvSpPr>
            <a:spLocks noGrp="1"/>
          </p:cNvSpPr>
          <p:nvPr>
            <p:ph type="body" sz="quarter" idx="13"/>
          </p:nvPr>
        </p:nvSpPr>
        <p:spPr>
          <a:xfrm>
            <a:off x="7224156" y="2336873"/>
            <a:ext cx="307002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12" name="Segnaposto testo 3"/>
          <p:cNvSpPr>
            <a:spLocks noGrp="1"/>
          </p:cNvSpPr>
          <p:nvPr>
            <p:ph type="body" sz="half" idx="17"/>
          </p:nvPr>
        </p:nvSpPr>
        <p:spPr>
          <a:xfrm>
            <a:off x="7224156" y="3022673"/>
            <a:ext cx="3070025"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p>
        </p:txBody>
      </p:sp>
      <p:sp>
        <p:nvSpPr>
          <p:cNvPr id="3" name="Segnaposto data 2"/>
          <p:cNvSpPr>
            <a:spLocks noGrp="1"/>
          </p:cNvSpPr>
          <p:nvPr>
            <p:ph type="dt" sz="half" idx="10"/>
          </p:nvPr>
        </p:nvSpPr>
        <p:spPr/>
        <p:txBody>
          <a:bodyPr/>
          <a:lstStyle>
            <a:lvl1pPr>
              <a:defRPr/>
            </a:lvl1pPr>
          </a:lstStyle>
          <a:p>
            <a:fld id="{6199DA34-E9FF-4851-9568-FB82792277FE}"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162336870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5" name="Immagine 14"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6" name="Immagine 15"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7" name="Rettangolo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ttangolo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olo 1"/>
          <p:cNvSpPr>
            <a:spLocks noGrp="1"/>
          </p:cNvSpPr>
          <p:nvPr>
            <p:ph type="title"/>
          </p:nvPr>
        </p:nvSpPr>
        <p:spPr>
          <a:xfrm>
            <a:off x="680322" y="753228"/>
            <a:ext cx="9613860" cy="1080938"/>
          </a:xfrm>
        </p:spPr>
        <p:txBody>
          <a:bodyPr/>
          <a:lstStyle/>
          <a:p>
            <a:r>
              <a:rPr lang="it-IT"/>
              <a:t>Fare clic per modificare lo stile del titolo</a:t>
            </a:r>
          </a:p>
        </p:txBody>
      </p:sp>
      <p:sp>
        <p:nvSpPr>
          <p:cNvPr id="19" name="Segnaposto testo 2"/>
          <p:cNvSpPr>
            <a:spLocks noGrp="1"/>
          </p:cNvSpPr>
          <p:nvPr>
            <p:ph type="body" idx="1"/>
          </p:nvPr>
        </p:nvSpPr>
        <p:spPr>
          <a:xfrm>
            <a:off x="680318" y="4297503"/>
            <a:ext cx="304970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20" name="Segnaposto immagine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a:t>Fare clic sull'icona per inserire un'immagine</a:t>
            </a:r>
          </a:p>
        </p:txBody>
      </p:sp>
      <p:sp>
        <p:nvSpPr>
          <p:cNvPr id="21" name="Segnaposto testo 3"/>
          <p:cNvSpPr>
            <a:spLocks noGrp="1"/>
          </p:cNvSpPr>
          <p:nvPr>
            <p:ph type="body" sz="half" idx="18"/>
          </p:nvPr>
        </p:nvSpPr>
        <p:spPr>
          <a:xfrm>
            <a:off x="680318" y="4873765"/>
            <a:ext cx="3049705"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22" name="Segnaposto testo 4"/>
          <p:cNvSpPr>
            <a:spLocks noGrp="1"/>
          </p:cNvSpPr>
          <p:nvPr>
            <p:ph type="body" sz="quarter" idx="3"/>
          </p:nvPr>
        </p:nvSpPr>
        <p:spPr>
          <a:xfrm>
            <a:off x="3945471" y="4297503"/>
            <a:ext cx="3063240"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23" name="Segnaposto immagine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a:t>Fare clic sull'icona per inserire un'immagine</a:t>
            </a:r>
          </a:p>
        </p:txBody>
      </p:sp>
      <p:sp>
        <p:nvSpPr>
          <p:cNvPr id="24" name="Segnaposto testo 3"/>
          <p:cNvSpPr>
            <a:spLocks noGrp="1"/>
          </p:cNvSpPr>
          <p:nvPr>
            <p:ph type="body" sz="half" idx="19"/>
          </p:nvPr>
        </p:nvSpPr>
        <p:spPr>
          <a:xfrm>
            <a:off x="3944117" y="4873764"/>
            <a:ext cx="3067297"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25" name="Segnaposto testo 4"/>
          <p:cNvSpPr>
            <a:spLocks noGrp="1"/>
          </p:cNvSpPr>
          <p:nvPr>
            <p:ph type="body" sz="quarter" idx="13"/>
          </p:nvPr>
        </p:nvSpPr>
        <p:spPr>
          <a:xfrm>
            <a:off x="7230678" y="4297503"/>
            <a:ext cx="306350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26" name="Segnaposto immagine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a:t>Fare clic sull'icona per inserire un'immagine</a:t>
            </a:r>
          </a:p>
        </p:txBody>
      </p:sp>
      <p:sp>
        <p:nvSpPr>
          <p:cNvPr id="27" name="Segnaposto testo 3"/>
          <p:cNvSpPr>
            <a:spLocks noGrp="1"/>
          </p:cNvSpPr>
          <p:nvPr>
            <p:ph type="body" sz="half" idx="20"/>
          </p:nvPr>
        </p:nvSpPr>
        <p:spPr>
          <a:xfrm>
            <a:off x="7230553" y="4873762"/>
            <a:ext cx="3067563"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3" name="Segnaposto data 2"/>
          <p:cNvSpPr>
            <a:spLocks noGrp="1"/>
          </p:cNvSpPr>
          <p:nvPr>
            <p:ph type="dt" sz="half" idx="10"/>
          </p:nvPr>
        </p:nvSpPr>
        <p:spPr/>
        <p:txBody>
          <a:bodyPr/>
          <a:lstStyle>
            <a:lvl1pPr>
              <a:defRPr/>
            </a:lvl1pPr>
          </a:lstStyle>
          <a:p>
            <a:fld id="{F671ECD5-6DD6-46B0-8FF2-FC6CAE5554BF}"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960812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9" name="Rettangolo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ttangolo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lvl1pPr algn="r" latinLnBrk="0">
              <a:defRPr lang="it-IT"/>
            </a:lvl1p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p:txBody>
          <a:bodyPr/>
          <a:lstStyle>
            <a:lvl1pPr>
              <a:defRPr/>
            </a:lvl1pPr>
          </a:lstStyle>
          <a:p>
            <a:fld id="{BDB9467C-3722-4E78-9083-E03BE3F4CA4D}"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70984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7" name="Rettangolo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ttangolo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verticale 1"/>
          <p:cNvSpPr>
            <a:spLocks noGrp="1"/>
          </p:cNvSpPr>
          <p:nvPr>
            <p:ph type="title" orient="vert"/>
          </p:nvPr>
        </p:nvSpPr>
        <p:spPr>
          <a:xfrm>
            <a:off x="10129231" y="609597"/>
            <a:ext cx="1073802" cy="435376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0322" y="609597"/>
            <a:ext cx="8870004" cy="5326589"/>
          </a:xfrm>
        </p:spPr>
        <p:txBody>
          <a:bodyPr vert="eaVert"/>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a:xfrm>
            <a:off x="6807126" y="5936187"/>
            <a:ext cx="2743200" cy="365125"/>
          </a:xfrm>
        </p:spPr>
        <p:txBody>
          <a:bodyPr/>
          <a:lstStyle>
            <a:lvl1pPr>
              <a:defRPr/>
            </a:lvl1pPr>
          </a:lstStyle>
          <a:p>
            <a:fld id="{E62961D0-B2FE-472E-8485-151BBBF84C5B}" type="datetime1">
              <a:rPr lang="it-IT" smtClean="0"/>
              <a:pPr/>
              <a:t>22/01/2016</a:t>
            </a:fld>
            <a:endParaRPr lang="it-IT" dirty="0"/>
          </a:p>
        </p:txBody>
      </p:sp>
      <p:sp>
        <p:nvSpPr>
          <p:cNvPr id="5" name="Segnaposto piè di pagina 4"/>
          <p:cNvSpPr>
            <a:spLocks noGrp="1"/>
          </p:cNvSpPr>
          <p:nvPr>
            <p:ph type="ftr" sz="quarter" idx="11"/>
          </p:nvPr>
        </p:nvSpPr>
        <p:spPr>
          <a:xfrm>
            <a:off x="680321" y="5936188"/>
            <a:ext cx="6126805" cy="365125"/>
          </a:xfrm>
        </p:spPr>
        <p:txBody>
          <a:bodyPr/>
          <a:lstStyle/>
          <a:p>
            <a:endParaRPr lang="it-IT"/>
          </a:p>
        </p:txBody>
      </p:sp>
      <p:sp>
        <p:nvSpPr>
          <p:cNvPr id="6" name="Segnaposto numero diapositiva 5"/>
          <p:cNvSpPr>
            <a:spLocks noGrp="1"/>
          </p:cNvSpPr>
          <p:nvPr>
            <p:ph type="sldNum" sz="quarter" idx="12"/>
          </p:nvPr>
        </p:nvSpPr>
        <p:spPr>
          <a:xfrm>
            <a:off x="10097550" y="5398633"/>
            <a:ext cx="1154151" cy="1090789"/>
          </a:xfrm>
        </p:spPr>
        <p:txBody>
          <a:bodyPr anchor="t"/>
          <a:lstStyle>
            <a:lvl1pPr algn="ctr" latinLnBrk="0">
              <a:defRPr lang="it-IT"/>
            </a:lvl1pPr>
          </a:lstStyle>
          <a:p>
            <a:fld id="{6D22F896-40B5-4ADD-8801-0D06FADFA095}" type="slidenum">
              <a:rPr/>
              <a:pPr/>
              <a:t>‹N›</a:t>
            </a:fld>
            <a:endParaRPr lang="it-IT"/>
          </a:p>
        </p:txBody>
      </p:sp>
    </p:spTree>
    <p:extLst>
      <p:ext uri="{BB962C8B-B14F-4D97-AF65-F5344CB8AC3E}">
        <p14:creationId xmlns="" xmlns:p14="http://schemas.microsoft.com/office/powerpoint/2010/main" val="277995916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4242851"/>
            <a:ext cx="8968084" cy="275942"/>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9111716" y="4243845"/>
            <a:ext cx="3077108" cy="276940"/>
          </a:xfrm>
          <a:prstGeom prst="rect">
            <a:avLst/>
          </a:prstGeom>
        </p:spPr>
      </p:pic>
      <p:sp>
        <p:nvSpPr>
          <p:cNvPr id="9" name="Rettangolo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ttangolo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ctrTitle"/>
          </p:nvPr>
        </p:nvSpPr>
        <p:spPr>
          <a:xfrm>
            <a:off x="680322" y="2733709"/>
            <a:ext cx="8144134" cy="1373070"/>
          </a:xfrm>
        </p:spPr>
        <p:txBody>
          <a:bodyPr anchor="b">
            <a:noAutofit/>
          </a:bodyPr>
          <a:lstStyle>
            <a:lvl1pPr algn="r" latinLnBrk="0">
              <a:defRPr lang="it-IT" sz="5400"/>
            </a:lvl1pPr>
          </a:lstStyle>
          <a:p>
            <a:r>
              <a:rPr lang="it-IT"/>
              <a:t>Fare clic per modificare lo stile del titolo</a:t>
            </a:r>
          </a:p>
        </p:txBody>
      </p:sp>
      <p:sp>
        <p:nvSpPr>
          <p:cNvPr id="3" name="Sottotitolo 2"/>
          <p:cNvSpPr>
            <a:spLocks noGrp="1"/>
          </p:cNvSpPr>
          <p:nvPr>
            <p:ph type="subTitle" idx="1"/>
          </p:nvPr>
        </p:nvSpPr>
        <p:spPr>
          <a:xfrm>
            <a:off x="680322" y="4394039"/>
            <a:ext cx="8144134" cy="1117687"/>
          </a:xfrm>
        </p:spPr>
        <p:txBody>
          <a:bodyPr>
            <a:normAutofit/>
          </a:bodyPr>
          <a:lstStyle>
            <a:lvl1pPr marL="0" indent="0" algn="r" latinLnBrk="0">
              <a:buNone/>
              <a:defRPr lang="it-IT" sz="2000"/>
            </a:lvl1pPr>
            <a:lvl2pPr marL="457200" indent="0" algn="ctr" latinLnBrk="0">
              <a:buNone/>
              <a:defRPr lang="it-IT" sz="2000"/>
            </a:lvl2pPr>
            <a:lvl3pPr marL="914400" indent="0" algn="ctr" latinLnBrk="0">
              <a:buNone/>
              <a:defRPr lang="it-IT" sz="1800"/>
            </a:lvl3pPr>
            <a:lvl4pPr marL="1371600" indent="0" algn="ctr" latinLnBrk="0">
              <a:buNone/>
              <a:defRPr lang="it-IT" sz="1600"/>
            </a:lvl4pPr>
            <a:lvl5pPr marL="1828800" indent="0" algn="ctr" latinLnBrk="0">
              <a:buNone/>
              <a:defRPr lang="it-IT" sz="1600"/>
            </a:lvl5pPr>
            <a:lvl6pPr marL="2286000" indent="0" algn="ctr" latinLnBrk="0">
              <a:buNone/>
              <a:defRPr lang="it-IT" sz="1600"/>
            </a:lvl6pPr>
            <a:lvl7pPr marL="2743200" indent="0" algn="ctr" latinLnBrk="0">
              <a:buNone/>
              <a:defRPr lang="it-IT" sz="1600"/>
            </a:lvl7pPr>
            <a:lvl8pPr marL="3200400" indent="0" algn="ctr" latinLnBrk="0">
              <a:buNone/>
              <a:defRPr lang="it-IT" sz="1600"/>
            </a:lvl8pPr>
            <a:lvl9pPr marL="3657600" indent="0" algn="ctr" latinLnBrk="0">
              <a:buNone/>
              <a:defRPr lang="it-IT" sz="1600"/>
            </a:lvl9pPr>
          </a:lstStyle>
          <a:p>
            <a:r>
              <a:rPr lang="it-IT" dirty="0"/>
              <a:t>Fare clic per modificare lo stile del sottotitolo dello schema</a:t>
            </a:r>
          </a:p>
        </p:txBody>
      </p:sp>
      <p:sp>
        <p:nvSpPr>
          <p:cNvPr id="4" name="Segnaposto data 3"/>
          <p:cNvSpPr>
            <a:spLocks noGrp="1"/>
          </p:cNvSpPr>
          <p:nvPr>
            <p:ph type="dt" sz="half" idx="10"/>
          </p:nvPr>
        </p:nvSpPr>
        <p:spPr/>
        <p:txBody>
          <a:bodyPr/>
          <a:lstStyle>
            <a:lvl1pPr>
              <a:defRPr/>
            </a:lvl1pPr>
          </a:lstStyle>
          <a:p>
            <a:fld id="{6075D92F-5D6A-48C0-A632-CC355CC7C190}"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9255346" y="2750337"/>
            <a:ext cx="1171888" cy="1356442"/>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414068594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pic>
        <p:nvPicPr>
          <p:cNvPr id="15" name="Immagine 14"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6" name="Immagine 15"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7" name="Rettangolo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ttangolo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p:txBody>
          <a:bodyPr/>
          <a:lstStyle>
            <a:lvl1pPr>
              <a:defRPr/>
            </a:lvl1pPr>
          </a:lstStyle>
          <a:p>
            <a:fld id="{A4FAA1F8-D048-488D-A086-309266A9486E}"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84746847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4086907"/>
            <a:ext cx="10437812" cy="321164"/>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4" y="4087901"/>
            <a:ext cx="1602997" cy="144270"/>
          </a:xfrm>
          <a:prstGeom prst="rect">
            <a:avLst/>
          </a:prstGeom>
        </p:spPr>
      </p:pic>
      <p:sp>
        <p:nvSpPr>
          <p:cNvPr id="9" name="Rettangolo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ttangolo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2" y="2869895"/>
            <a:ext cx="9613860" cy="1090788"/>
          </a:xfrm>
        </p:spPr>
        <p:txBody>
          <a:bodyPr anchor="ctr">
            <a:normAutofit/>
          </a:bodyPr>
          <a:lstStyle>
            <a:lvl1pPr algn="r" latinLnBrk="0">
              <a:defRPr lang="it-IT" sz="3600"/>
            </a:lvl1pPr>
          </a:lstStyle>
          <a:p>
            <a:r>
              <a:rPr lang="it-IT"/>
              <a:t>Fare clic per modificare lo stile del titolo</a:t>
            </a:r>
          </a:p>
        </p:txBody>
      </p:sp>
      <p:sp>
        <p:nvSpPr>
          <p:cNvPr id="3" name="Segnaposto testo 2"/>
          <p:cNvSpPr>
            <a:spLocks noGrp="1"/>
          </p:cNvSpPr>
          <p:nvPr>
            <p:ph type="body" idx="1"/>
          </p:nvPr>
        </p:nvSpPr>
        <p:spPr>
          <a:xfrm>
            <a:off x="680322" y="4232171"/>
            <a:ext cx="9613860" cy="1704017"/>
          </a:xfrm>
        </p:spPr>
        <p:txBody>
          <a:bodyPr>
            <a:normAutofit/>
          </a:bodyPr>
          <a:lstStyle>
            <a:lvl1pPr marL="0" indent="0" algn="r" latinLnBrk="0">
              <a:buNone/>
              <a:defRPr lang="it-IT" sz="2000">
                <a:solidFill>
                  <a:schemeClr val="tx1">
                    <a:tint val="75000"/>
                  </a:schemeClr>
                </a:solidFill>
              </a:defRPr>
            </a:lvl1pPr>
            <a:lvl2pPr marL="457200" indent="0" latinLnBrk="0">
              <a:buNone/>
              <a:defRPr lang="it-IT" sz="2000">
                <a:solidFill>
                  <a:schemeClr val="tx1">
                    <a:tint val="75000"/>
                  </a:schemeClr>
                </a:solidFill>
              </a:defRPr>
            </a:lvl2pPr>
            <a:lvl3pPr marL="914400" indent="0" latinLnBrk="0">
              <a:buNone/>
              <a:defRPr lang="it-IT" sz="1800">
                <a:solidFill>
                  <a:schemeClr val="tx1">
                    <a:tint val="75000"/>
                  </a:schemeClr>
                </a:solidFill>
              </a:defRPr>
            </a:lvl3pPr>
            <a:lvl4pPr marL="1371600" indent="0" latinLnBrk="0">
              <a:buNone/>
              <a:defRPr lang="it-IT" sz="1600">
                <a:solidFill>
                  <a:schemeClr val="tx1">
                    <a:tint val="75000"/>
                  </a:schemeClr>
                </a:solidFill>
              </a:defRPr>
            </a:lvl4pPr>
            <a:lvl5pPr marL="1828800" indent="0" latinLnBrk="0">
              <a:buNone/>
              <a:defRPr lang="it-IT" sz="1600">
                <a:solidFill>
                  <a:schemeClr val="tx1">
                    <a:tint val="75000"/>
                  </a:schemeClr>
                </a:solidFill>
              </a:defRPr>
            </a:lvl5pPr>
            <a:lvl6pPr marL="2286000" indent="0" latinLnBrk="0">
              <a:buNone/>
              <a:defRPr lang="it-IT" sz="1600">
                <a:solidFill>
                  <a:schemeClr val="tx1">
                    <a:tint val="75000"/>
                  </a:schemeClr>
                </a:solidFill>
              </a:defRPr>
            </a:lvl6pPr>
            <a:lvl7pPr marL="2743200" indent="0" latinLnBrk="0">
              <a:buNone/>
              <a:defRPr lang="it-IT" sz="1600">
                <a:solidFill>
                  <a:schemeClr val="tx1">
                    <a:tint val="75000"/>
                  </a:schemeClr>
                </a:solidFill>
              </a:defRPr>
            </a:lvl7pPr>
            <a:lvl8pPr marL="3200400" indent="0" latinLnBrk="0">
              <a:buNone/>
              <a:defRPr lang="it-IT" sz="1600">
                <a:solidFill>
                  <a:schemeClr val="tx1">
                    <a:tint val="75000"/>
                  </a:schemeClr>
                </a:solidFill>
              </a:defRPr>
            </a:lvl8pPr>
            <a:lvl9pPr marL="3657600" indent="0" latinLnBrk="0">
              <a:buNone/>
              <a:defRPr lang="it-IT" sz="1600">
                <a:solidFill>
                  <a:schemeClr val="tx1">
                    <a:tint val="75000"/>
                  </a:schemeClr>
                </a:solidFill>
              </a:defRPr>
            </a:lvl9pPr>
          </a:lstStyle>
          <a:p>
            <a:pPr lvl="0"/>
            <a:r>
              <a:rPr lang="it-IT" dirty="0" smtClean="0"/>
              <a:t>Fare clic per modificare stili del testo dello schema</a:t>
            </a:r>
            <a:endParaRPr lang="it-IT" dirty="0"/>
          </a:p>
        </p:txBody>
      </p:sp>
      <p:sp>
        <p:nvSpPr>
          <p:cNvPr id="4" name="Segnaposto data 3"/>
          <p:cNvSpPr>
            <a:spLocks noGrp="1"/>
          </p:cNvSpPr>
          <p:nvPr>
            <p:ph type="dt" sz="half" idx="10"/>
          </p:nvPr>
        </p:nvSpPr>
        <p:spPr/>
        <p:txBody>
          <a:bodyPr/>
          <a:lstStyle>
            <a:lvl1pPr>
              <a:defRPr/>
            </a:lvl1pPr>
          </a:lstStyle>
          <a:p>
            <a:fld id="{C6C14270-124B-4430-ACA7-216B0C0C9718}"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10729455" y="2869895"/>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5074325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0320" y="2336873"/>
            <a:ext cx="4698358" cy="3599316"/>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contenuto 3"/>
          <p:cNvSpPr>
            <a:spLocks noGrp="1"/>
          </p:cNvSpPr>
          <p:nvPr>
            <p:ph sz="half" idx="2"/>
          </p:nvPr>
        </p:nvSpPr>
        <p:spPr>
          <a:xfrm>
            <a:off x="5594123" y="2336873"/>
            <a:ext cx="4700058" cy="3599316"/>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5" name="Segnaposto data 4"/>
          <p:cNvSpPr>
            <a:spLocks noGrp="1"/>
          </p:cNvSpPr>
          <p:nvPr>
            <p:ph type="dt" sz="half" idx="10"/>
          </p:nvPr>
        </p:nvSpPr>
        <p:spPr/>
        <p:txBody>
          <a:bodyPr/>
          <a:lstStyle>
            <a:lvl1pPr>
              <a:defRPr/>
            </a:lvl1pPr>
          </a:lstStyle>
          <a:p>
            <a:fld id="{04FE0206-5E76-49E9-B101-311E7D427E6F}"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13105075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pic>
        <p:nvPicPr>
          <p:cNvPr id="10" name="Immagine 9"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1" name="Immagine 10"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2" name="Rettangolo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ttangolo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19" y="753229"/>
            <a:ext cx="9613863" cy="1080937"/>
          </a:xfrm>
        </p:spPr>
        <p:txBody>
          <a:bodyPr/>
          <a:lstStyle/>
          <a:p>
            <a:r>
              <a:rPr lang="it-IT"/>
              <a:t>Fare clic per modificare lo stile del titolo</a:t>
            </a:r>
          </a:p>
        </p:txBody>
      </p:sp>
      <p:sp>
        <p:nvSpPr>
          <p:cNvPr id="3" name="Segnaposto testo 2"/>
          <p:cNvSpPr>
            <a:spLocks noGrp="1"/>
          </p:cNvSpPr>
          <p:nvPr>
            <p:ph type="body" idx="1"/>
          </p:nvPr>
        </p:nvSpPr>
        <p:spPr>
          <a:xfrm>
            <a:off x="906350" y="2336873"/>
            <a:ext cx="4472327" cy="693135"/>
          </a:xfrm>
        </p:spPr>
        <p:txBody>
          <a:bodyPr anchor="b"/>
          <a:lstStyle>
            <a:lvl1pPr marL="0" indent="0" latinLnBrk="0">
              <a:buNone/>
              <a:defRPr lang="it-IT" sz="2400" b="1"/>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endParaRPr lang="it-IT" dirty="0"/>
          </a:p>
        </p:txBody>
      </p:sp>
      <p:sp>
        <p:nvSpPr>
          <p:cNvPr id="4" name="Segnaposto contenuto 3"/>
          <p:cNvSpPr>
            <a:spLocks noGrp="1"/>
          </p:cNvSpPr>
          <p:nvPr>
            <p:ph sz="half" idx="2"/>
          </p:nvPr>
        </p:nvSpPr>
        <p:spPr>
          <a:xfrm>
            <a:off x="680322" y="3030008"/>
            <a:ext cx="4698355" cy="2906179"/>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5" name="Segnaposto testo 4"/>
          <p:cNvSpPr>
            <a:spLocks noGrp="1"/>
          </p:cNvSpPr>
          <p:nvPr>
            <p:ph type="body" sz="quarter" idx="3"/>
          </p:nvPr>
        </p:nvSpPr>
        <p:spPr>
          <a:xfrm>
            <a:off x="5820154" y="2336873"/>
            <a:ext cx="4474028" cy="692076"/>
          </a:xfrm>
        </p:spPr>
        <p:txBody>
          <a:bodyPr anchor="b"/>
          <a:lstStyle>
            <a:lvl1pPr marL="0" indent="0" latinLnBrk="0">
              <a:buNone/>
              <a:defRPr lang="it-IT" sz="2400" b="1"/>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endParaRPr lang="it-IT" dirty="0"/>
          </a:p>
        </p:txBody>
      </p:sp>
      <p:sp>
        <p:nvSpPr>
          <p:cNvPr id="6" name="Segnaposto contenuto 5"/>
          <p:cNvSpPr>
            <a:spLocks noGrp="1"/>
          </p:cNvSpPr>
          <p:nvPr>
            <p:ph sz="quarter" idx="4"/>
          </p:nvPr>
        </p:nvSpPr>
        <p:spPr>
          <a:xfrm>
            <a:off x="5594123" y="3030008"/>
            <a:ext cx="4700059" cy="2906179"/>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7" name="Segnaposto data 6"/>
          <p:cNvSpPr>
            <a:spLocks noGrp="1"/>
          </p:cNvSpPr>
          <p:nvPr>
            <p:ph type="dt" sz="half" idx="10"/>
          </p:nvPr>
        </p:nvSpPr>
        <p:spPr/>
        <p:txBody>
          <a:bodyPr/>
          <a:lstStyle>
            <a:lvl1pPr>
              <a:defRPr/>
            </a:lvl1pPr>
          </a:lstStyle>
          <a:p>
            <a:fld id="{0AAD709F-1C59-485F-BBBD-21F602CF7C0A}" type="datetime1">
              <a:rPr lang="it-IT" smtClean="0"/>
              <a:pPr/>
              <a:t>22/01/2016</a:t>
            </a:fld>
            <a:endParaRPr lang="it-IT" dirty="0"/>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20935835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pic>
        <p:nvPicPr>
          <p:cNvPr id="6" name="Immagine 5"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7" name="Immagine 6"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8" name="Rettangolo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ttangolo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lvl1pPr>
              <a:defRPr/>
            </a:lvl1pPr>
          </a:lstStyle>
          <a:p>
            <a:fld id="{E5F5F138-81E2-440E-8E47-81797F622778}"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372705829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pic>
        <p:nvPicPr>
          <p:cNvPr id="5" name="Immagine 4" descr="HD-ShadowShort.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6" name="Rettangolo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Segnaposto data 1"/>
          <p:cNvSpPr>
            <a:spLocks noGrp="1"/>
          </p:cNvSpPr>
          <p:nvPr>
            <p:ph type="dt" sz="half" idx="10"/>
          </p:nvPr>
        </p:nvSpPr>
        <p:spPr/>
        <p:txBody>
          <a:bodyPr/>
          <a:lstStyle>
            <a:lvl1pPr>
              <a:defRPr/>
            </a:lvl1pPr>
          </a:lstStyle>
          <a:p>
            <a:fld id="{A2F68EF9-E716-48D3-BF23-043773395C36}" type="datetime1">
              <a:rPr lang="it-IT" smtClean="0"/>
              <a:pPr/>
              <a:t>22/01/2016</a:t>
            </a:fld>
            <a:endParaRPr lang="it-IT" dirty="0"/>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18911311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1" y="753227"/>
            <a:ext cx="9613859" cy="1080940"/>
          </a:xfrm>
        </p:spPr>
        <p:txBody>
          <a:bodyPr anchor="ctr">
            <a:normAutofit/>
          </a:bodyPr>
          <a:lstStyle>
            <a:lvl1pPr latinLnBrk="0">
              <a:defRPr lang="it-IT" sz="3600"/>
            </a:lvl1pPr>
          </a:lstStyle>
          <a:p>
            <a:r>
              <a:rPr lang="it-IT"/>
              <a:t>Fare clic per modificare lo stile del titolo</a:t>
            </a:r>
          </a:p>
        </p:txBody>
      </p:sp>
      <p:sp>
        <p:nvSpPr>
          <p:cNvPr id="3" name="Segnaposto contenuto 2"/>
          <p:cNvSpPr>
            <a:spLocks noGrp="1"/>
          </p:cNvSpPr>
          <p:nvPr>
            <p:ph idx="1"/>
          </p:nvPr>
        </p:nvSpPr>
        <p:spPr>
          <a:xfrm>
            <a:off x="4685846" y="2336873"/>
            <a:ext cx="5608336" cy="3599313"/>
          </a:xfrm>
        </p:spPr>
        <p:txBody>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testo 3"/>
          <p:cNvSpPr>
            <a:spLocks noGrp="1"/>
          </p:cNvSpPr>
          <p:nvPr>
            <p:ph type="body" sz="half" idx="2"/>
          </p:nvPr>
        </p:nvSpPr>
        <p:spPr>
          <a:xfrm>
            <a:off x="680322" y="2336872"/>
            <a:ext cx="3790078" cy="3599317"/>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endParaRPr lang="it-IT" dirty="0"/>
          </a:p>
        </p:txBody>
      </p:sp>
      <p:sp>
        <p:nvSpPr>
          <p:cNvPr id="5" name="Segnaposto data 4"/>
          <p:cNvSpPr>
            <a:spLocks noGrp="1"/>
          </p:cNvSpPr>
          <p:nvPr>
            <p:ph type="dt" sz="half" idx="10"/>
          </p:nvPr>
        </p:nvSpPr>
        <p:spPr/>
        <p:txBody>
          <a:bodyPr/>
          <a:lstStyle>
            <a:lvl1pPr>
              <a:defRPr/>
            </a:lvl1pPr>
          </a:lstStyle>
          <a:p>
            <a:fld id="{ACFA7B98-C431-4F09-8EE9-6A092F6E718D}"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92632453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0" name="Rettangolo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3" y="753228"/>
            <a:ext cx="9613857" cy="1080938"/>
          </a:xfrm>
        </p:spPr>
        <p:txBody>
          <a:bodyPr anchor="ctr">
            <a:normAutofit/>
          </a:bodyPr>
          <a:lstStyle>
            <a:lvl1pPr latinLnBrk="0">
              <a:defRPr lang="it-IT" sz="3600"/>
            </a:lvl1pPr>
          </a:lstStyle>
          <a:p>
            <a:r>
              <a:rPr lang="it-IT"/>
              <a:t>Fare clic per modificare lo stile del titolo</a:t>
            </a:r>
          </a:p>
        </p:txBody>
      </p:sp>
      <p:sp>
        <p:nvSpPr>
          <p:cNvPr id="3" name="Segnaposto immagine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latinLnBrk="0">
              <a:buNone/>
              <a:defRPr lang="it-IT" sz="3200"/>
            </a:lvl1pPr>
            <a:lvl2pPr marL="457200" indent="0" latinLnBrk="0">
              <a:buNone/>
              <a:defRPr lang="it-IT" sz="2800"/>
            </a:lvl2pPr>
            <a:lvl3pPr marL="914400" indent="0" latinLnBrk="0">
              <a:buNone/>
              <a:defRPr lang="it-IT" sz="2400"/>
            </a:lvl3pPr>
            <a:lvl4pPr marL="1371600" indent="0" latinLnBrk="0">
              <a:buNone/>
              <a:defRPr lang="it-IT" sz="2000"/>
            </a:lvl4pPr>
            <a:lvl5pPr marL="1828800" indent="0" latinLnBrk="0">
              <a:buNone/>
              <a:defRPr lang="it-IT" sz="2000"/>
            </a:lvl5pPr>
            <a:lvl6pPr marL="2286000" indent="0" latinLnBrk="0">
              <a:buNone/>
              <a:defRPr lang="it-IT" sz="2000"/>
            </a:lvl6pPr>
            <a:lvl7pPr marL="2743200" indent="0" latinLnBrk="0">
              <a:buNone/>
              <a:defRPr lang="it-IT" sz="2000"/>
            </a:lvl7pPr>
            <a:lvl8pPr marL="3200400" indent="0" latinLnBrk="0">
              <a:buNone/>
              <a:defRPr lang="it-IT" sz="2000"/>
            </a:lvl8pPr>
            <a:lvl9pPr marL="3657600" indent="0" latinLnBrk="0">
              <a:buNone/>
              <a:defRPr lang="it-IT" sz="2000"/>
            </a:lvl9pPr>
          </a:lstStyle>
          <a:p>
            <a:r>
              <a:rPr lang="it-IT"/>
              <a:t>Fare clic sull'icona per inserire un'immagine</a:t>
            </a:r>
          </a:p>
        </p:txBody>
      </p:sp>
      <p:sp>
        <p:nvSpPr>
          <p:cNvPr id="4" name="Segnaposto testo 3"/>
          <p:cNvSpPr>
            <a:spLocks noGrp="1"/>
          </p:cNvSpPr>
          <p:nvPr>
            <p:ph type="body" sz="half" idx="2"/>
          </p:nvPr>
        </p:nvSpPr>
        <p:spPr>
          <a:xfrm>
            <a:off x="680323" y="2336873"/>
            <a:ext cx="3876256" cy="3599315"/>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endParaRPr lang="it-IT" dirty="0"/>
          </a:p>
        </p:txBody>
      </p:sp>
      <p:sp>
        <p:nvSpPr>
          <p:cNvPr id="5" name="Segnaposto data 4"/>
          <p:cNvSpPr>
            <a:spLocks noGrp="1"/>
          </p:cNvSpPr>
          <p:nvPr>
            <p:ph type="dt" sz="half" idx="10"/>
          </p:nvPr>
        </p:nvSpPr>
        <p:spPr/>
        <p:txBody>
          <a:bodyPr/>
          <a:lstStyle>
            <a:lvl1pPr>
              <a:defRPr/>
            </a:lvl1pPr>
          </a:lstStyle>
          <a:p>
            <a:fld id="{6209F133-A7D3-4E06-8AE9-C7F7644D4C38}"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212186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0" name="Rettangolo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2" y="4711616"/>
            <a:ext cx="9613859" cy="453051"/>
          </a:xfrm>
        </p:spPr>
        <p:txBody>
          <a:bodyPr anchor="b">
            <a:normAutofit/>
          </a:bodyPr>
          <a:lstStyle>
            <a:lvl1pPr latinLnBrk="0">
              <a:defRPr lang="it-IT" sz="2400"/>
            </a:lvl1pPr>
          </a:lstStyle>
          <a:p>
            <a:r>
              <a:rPr lang="it-IT"/>
              <a:t>Fare clic per modificare lo stile del titolo</a:t>
            </a:r>
          </a:p>
        </p:txBody>
      </p:sp>
      <p:sp>
        <p:nvSpPr>
          <p:cNvPr id="3" name="Segnaposto immagine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latinLnBrk="0">
              <a:buNone/>
              <a:defRPr lang="it-IT" sz="3200"/>
            </a:lvl1pPr>
            <a:lvl2pPr marL="457200" indent="0" latinLnBrk="0">
              <a:buNone/>
              <a:defRPr lang="it-IT" sz="2800"/>
            </a:lvl2pPr>
            <a:lvl3pPr marL="914400" indent="0" latinLnBrk="0">
              <a:buNone/>
              <a:defRPr lang="it-IT" sz="2400"/>
            </a:lvl3pPr>
            <a:lvl4pPr marL="1371600" indent="0" latinLnBrk="0">
              <a:buNone/>
              <a:defRPr lang="it-IT" sz="2000"/>
            </a:lvl4pPr>
            <a:lvl5pPr marL="1828800" indent="0" latinLnBrk="0">
              <a:buNone/>
              <a:defRPr lang="it-IT" sz="2000"/>
            </a:lvl5pPr>
            <a:lvl6pPr marL="2286000" indent="0" latinLnBrk="0">
              <a:buNone/>
              <a:defRPr lang="it-IT" sz="2000"/>
            </a:lvl6pPr>
            <a:lvl7pPr marL="2743200" indent="0" latinLnBrk="0">
              <a:buNone/>
              <a:defRPr lang="it-IT" sz="2000"/>
            </a:lvl7pPr>
            <a:lvl8pPr marL="3200400" indent="0" latinLnBrk="0">
              <a:buNone/>
              <a:defRPr lang="it-IT" sz="2000"/>
            </a:lvl8pPr>
            <a:lvl9pPr marL="3657600" indent="0" latinLnBrk="0">
              <a:buNone/>
              <a:defRPr lang="it-IT" sz="2000"/>
            </a:lvl9pPr>
          </a:lstStyle>
          <a:p>
            <a:r>
              <a:rPr lang="it-IT"/>
              <a:t>Fare clic sull'icona per inserire un'immagine</a:t>
            </a:r>
          </a:p>
        </p:txBody>
      </p:sp>
      <p:sp>
        <p:nvSpPr>
          <p:cNvPr id="4" name="Segnaposto testo 3"/>
          <p:cNvSpPr>
            <a:spLocks noGrp="1"/>
          </p:cNvSpPr>
          <p:nvPr>
            <p:ph type="body" sz="half" idx="2"/>
          </p:nvPr>
        </p:nvSpPr>
        <p:spPr>
          <a:xfrm>
            <a:off x="680319" y="5169583"/>
            <a:ext cx="9613862" cy="622971"/>
          </a:xfrm>
        </p:spPr>
        <p:txBody>
          <a:bodyP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endParaRPr lang="it-IT" dirty="0"/>
          </a:p>
        </p:txBody>
      </p:sp>
      <p:sp>
        <p:nvSpPr>
          <p:cNvPr id="5" name="Segnaposto data 4"/>
          <p:cNvSpPr>
            <a:spLocks noGrp="1"/>
          </p:cNvSpPr>
          <p:nvPr>
            <p:ph type="dt" sz="half" idx="10"/>
          </p:nvPr>
        </p:nvSpPr>
        <p:spPr/>
        <p:txBody>
          <a:bodyPr/>
          <a:lstStyle>
            <a:lvl1pPr>
              <a:defRPr/>
            </a:lvl1pPr>
          </a:lstStyle>
          <a:p>
            <a:fld id="{425173CA-1382-49F6-828D-2651CACB6020}"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11309"/>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89016518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olo e didascalia">
    <p:spTree>
      <p:nvGrpSpPr>
        <p:cNvPr id="1" name=""/>
        <p:cNvGrpSpPr/>
        <p:nvPr/>
      </p:nvGrpSpPr>
      <p:grpSpPr>
        <a:xfrm>
          <a:off x="0" y="0"/>
          <a:ext cx="0" cy="0"/>
          <a:chOff x="0" y="0"/>
          <a:chExt cx="0" cy="0"/>
        </a:xfrm>
      </p:grpSpPr>
      <p:pic>
        <p:nvPicPr>
          <p:cNvPr id="8" name="Immagine 7"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9" name="Immagine 8"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0" name="Rettangolo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ttangolo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22" y="609597"/>
            <a:ext cx="9613858" cy="3592750"/>
          </a:xfrm>
        </p:spPr>
        <p:txBody>
          <a:bodyPr anchor="ctr"/>
          <a:lstStyle>
            <a:lvl1pPr latinLnBrk="0">
              <a:defRPr lang="it-IT" sz="3200"/>
            </a:lvl1pPr>
          </a:lstStyle>
          <a:p>
            <a:r>
              <a:rPr lang="it-IT"/>
              <a:t>Fare clic per modificare lo stile del titolo</a:t>
            </a:r>
          </a:p>
        </p:txBody>
      </p:sp>
      <p:sp>
        <p:nvSpPr>
          <p:cNvPr id="4" name="Segnaposto testo 3"/>
          <p:cNvSpPr>
            <a:spLocks noGrp="1"/>
          </p:cNvSpPr>
          <p:nvPr>
            <p:ph type="body" sz="half" idx="2"/>
          </p:nvPr>
        </p:nvSpPr>
        <p:spPr>
          <a:xfrm>
            <a:off x="680322" y="4711615"/>
            <a:ext cx="9613859" cy="1090789"/>
          </a:xfrm>
        </p:spPr>
        <p:txBody>
          <a:bodyPr anchor="ct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endParaRPr lang="it-IT" dirty="0"/>
          </a:p>
        </p:txBody>
      </p:sp>
      <p:sp>
        <p:nvSpPr>
          <p:cNvPr id="5" name="Segnaposto data 4"/>
          <p:cNvSpPr>
            <a:spLocks noGrp="1"/>
          </p:cNvSpPr>
          <p:nvPr>
            <p:ph type="dt" sz="half" idx="10"/>
          </p:nvPr>
        </p:nvSpPr>
        <p:spPr/>
        <p:txBody>
          <a:bodyPr/>
          <a:lstStyle>
            <a:lvl1pPr>
              <a:defRPr/>
            </a:lvl1pPr>
          </a:lstStyle>
          <a:p>
            <a:fld id="{A6C7BEF3-3D78-4E71-854C-81EB41FF748D}"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11615"/>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413111058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pic>
        <p:nvPicPr>
          <p:cNvPr id="11" name="Immagine 10"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13" name="Immagine 12"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4" name="Rettangolo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ttangolo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127856" y="609598"/>
            <a:ext cx="8718877" cy="3036061"/>
          </a:xfrm>
        </p:spPr>
        <p:txBody>
          <a:bodyPr anchor="ctr"/>
          <a:lstStyle>
            <a:lvl1pPr latinLnBrk="0">
              <a:defRPr lang="it-IT" sz="3200"/>
            </a:lvl1pPr>
          </a:lstStyle>
          <a:p>
            <a:r>
              <a:rPr lang="it-IT"/>
              <a:t>Fare clic per modificare lo stile del titolo</a:t>
            </a:r>
          </a:p>
        </p:txBody>
      </p:sp>
      <p:sp>
        <p:nvSpPr>
          <p:cNvPr id="12" name="Segnaposto testo 3"/>
          <p:cNvSpPr>
            <a:spLocks noGrp="1"/>
          </p:cNvSpPr>
          <p:nvPr>
            <p:ph type="body" sz="half" idx="13"/>
          </p:nvPr>
        </p:nvSpPr>
        <p:spPr>
          <a:xfrm>
            <a:off x="1402288" y="3653379"/>
            <a:ext cx="8156579" cy="548968"/>
          </a:xfrm>
        </p:spPr>
        <p:txBody>
          <a:bodyPr anchor="t">
            <a:normAutofit/>
          </a:bodyPr>
          <a:lstStyle>
            <a:lvl1pPr marL="0" indent="0" latinLnBrk="0">
              <a:buNone/>
              <a:defRPr lang="it-IT" sz="14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endParaRPr lang="it-IT" dirty="0"/>
          </a:p>
        </p:txBody>
      </p:sp>
      <p:sp>
        <p:nvSpPr>
          <p:cNvPr id="4" name="Segnaposto testo 3"/>
          <p:cNvSpPr>
            <a:spLocks noGrp="1"/>
          </p:cNvSpPr>
          <p:nvPr>
            <p:ph type="body" sz="half" idx="2"/>
          </p:nvPr>
        </p:nvSpPr>
        <p:spPr>
          <a:xfrm>
            <a:off x="680322" y="4711615"/>
            <a:ext cx="9613859" cy="1090789"/>
          </a:xfrm>
        </p:spPr>
        <p:txBody>
          <a:bodyPr anchor="ctr">
            <a:normAutofit/>
          </a:bodyPr>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endParaRPr lang="it-IT" dirty="0"/>
          </a:p>
        </p:txBody>
      </p:sp>
      <p:sp>
        <p:nvSpPr>
          <p:cNvPr id="5" name="Segnaposto data 4"/>
          <p:cNvSpPr>
            <a:spLocks noGrp="1"/>
          </p:cNvSpPr>
          <p:nvPr>
            <p:ph type="dt" sz="half" idx="10"/>
          </p:nvPr>
        </p:nvSpPr>
        <p:spPr/>
        <p:txBody>
          <a:bodyPr/>
          <a:lstStyle>
            <a:lvl1pPr>
              <a:defRPr/>
            </a:lvl1pPr>
          </a:lstStyle>
          <a:p>
            <a:fld id="{D996353C-E91D-4FB3-B8A7-18BB8E903813}"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09925"/>
            <a:ext cx="1154151" cy="1090789"/>
          </a:xfrm>
        </p:spPr>
        <p:txBody>
          <a:bodyPr/>
          <a:lstStyle/>
          <a:p>
            <a:fld id="{6D22F896-40B5-4ADD-8801-0D06FADFA095}" type="slidenum">
              <a:rPr/>
              <a:pPr/>
              <a:t>‹N›</a:t>
            </a:fld>
            <a:endParaRPr lang="it-IT"/>
          </a:p>
        </p:txBody>
      </p:sp>
      <p:sp>
        <p:nvSpPr>
          <p:cNvPr id="16" name="Casella di testo 15"/>
          <p:cNvSpPr txBox="1"/>
          <p:nvPr/>
        </p:nvSpPr>
        <p:spPr>
          <a:xfrm>
            <a:off x="583572" y="748116"/>
            <a:ext cx="609600" cy="584776"/>
          </a:xfrm>
          <a:prstGeom prst="rect">
            <a:avLst/>
          </a:prstGeom>
        </p:spPr>
        <p:txBody>
          <a:bodyPr vert="horz" lIns="91440" tIns="45720" rIns="91440" bIns="45720" rtlCol="0" anchor="ctr">
            <a:noAutofit/>
          </a:bodyPr>
          <a:lstStyle>
            <a:lvl1pPr latinLnBrk="0">
              <a:spcBef>
                <a:spcPct val="0"/>
              </a:spcBef>
              <a:buNone/>
              <a:defRPr lang="it-IT"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it-IT">
                <a:solidFill>
                  <a:schemeClr val="tx2"/>
                </a:solidFill>
              </a:defRPr>
            </a:lvl2pPr>
            <a:lvl3pPr latinLnBrk="0">
              <a:defRPr lang="it-IT">
                <a:solidFill>
                  <a:schemeClr val="tx2"/>
                </a:solidFill>
              </a:defRPr>
            </a:lvl3pPr>
            <a:lvl4pPr latinLnBrk="0">
              <a:defRPr lang="it-IT">
                <a:solidFill>
                  <a:schemeClr val="tx2"/>
                </a:solidFill>
              </a:defRPr>
            </a:lvl4pPr>
            <a:lvl5pPr latinLnBrk="0">
              <a:defRPr lang="it-IT">
                <a:solidFill>
                  <a:schemeClr val="tx2"/>
                </a:solidFill>
              </a:defRPr>
            </a:lvl5pPr>
            <a:lvl6pPr latinLnBrk="0">
              <a:defRPr lang="it-IT">
                <a:solidFill>
                  <a:schemeClr val="tx2"/>
                </a:solidFill>
              </a:defRPr>
            </a:lvl6pPr>
            <a:lvl7pPr latinLnBrk="0">
              <a:defRPr lang="it-IT">
                <a:solidFill>
                  <a:schemeClr val="tx2"/>
                </a:solidFill>
              </a:defRPr>
            </a:lvl7pPr>
            <a:lvl8pPr latinLnBrk="0">
              <a:defRPr lang="it-IT">
                <a:solidFill>
                  <a:schemeClr val="tx2"/>
                </a:solidFill>
              </a:defRPr>
            </a:lvl8pPr>
            <a:lvl9pPr latinLnBrk="0">
              <a:defRPr lang="it-IT">
                <a:solidFill>
                  <a:schemeClr val="tx2"/>
                </a:solidFill>
              </a:defRPr>
            </a:lvl9pPr>
          </a:lstStyle>
          <a:p>
            <a:pPr lvl="0"/>
            <a:r>
              <a:rPr lang="it-IT" sz="7200">
                <a:solidFill>
                  <a:schemeClr val="tx1"/>
                </a:solidFill>
                <a:effectLst/>
              </a:rPr>
              <a:t>"</a:t>
            </a:r>
          </a:p>
        </p:txBody>
      </p:sp>
      <p:sp>
        <p:nvSpPr>
          <p:cNvPr id="17" name="Casella di testo 16"/>
          <p:cNvSpPr txBox="1"/>
          <p:nvPr/>
        </p:nvSpPr>
        <p:spPr>
          <a:xfrm>
            <a:off x="9662809" y="3033524"/>
            <a:ext cx="609600" cy="584776"/>
          </a:xfrm>
          <a:prstGeom prst="rect">
            <a:avLst/>
          </a:prstGeom>
        </p:spPr>
        <p:txBody>
          <a:bodyPr vert="horz" lIns="91440" tIns="45720" rIns="91440" bIns="45720" rtlCol="0" anchor="ctr">
            <a:noAutofit/>
          </a:bodyPr>
          <a:lstStyle>
            <a:lvl1pPr latinLnBrk="0">
              <a:spcBef>
                <a:spcPct val="0"/>
              </a:spcBef>
              <a:buNone/>
              <a:defRPr lang="it-IT"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it-IT">
                <a:solidFill>
                  <a:schemeClr val="tx2"/>
                </a:solidFill>
              </a:defRPr>
            </a:lvl2pPr>
            <a:lvl3pPr latinLnBrk="0">
              <a:defRPr lang="it-IT">
                <a:solidFill>
                  <a:schemeClr val="tx2"/>
                </a:solidFill>
              </a:defRPr>
            </a:lvl3pPr>
            <a:lvl4pPr latinLnBrk="0">
              <a:defRPr lang="it-IT">
                <a:solidFill>
                  <a:schemeClr val="tx2"/>
                </a:solidFill>
              </a:defRPr>
            </a:lvl4pPr>
            <a:lvl5pPr latinLnBrk="0">
              <a:defRPr lang="it-IT">
                <a:solidFill>
                  <a:schemeClr val="tx2"/>
                </a:solidFill>
              </a:defRPr>
            </a:lvl5pPr>
            <a:lvl6pPr latinLnBrk="0">
              <a:defRPr lang="it-IT">
                <a:solidFill>
                  <a:schemeClr val="tx2"/>
                </a:solidFill>
              </a:defRPr>
            </a:lvl6pPr>
            <a:lvl7pPr latinLnBrk="0">
              <a:defRPr lang="it-IT">
                <a:solidFill>
                  <a:schemeClr val="tx2"/>
                </a:solidFill>
              </a:defRPr>
            </a:lvl7pPr>
            <a:lvl8pPr latinLnBrk="0">
              <a:defRPr lang="it-IT">
                <a:solidFill>
                  <a:schemeClr val="tx2"/>
                </a:solidFill>
              </a:defRPr>
            </a:lvl8pPr>
            <a:lvl9pPr latinLnBrk="0">
              <a:defRPr lang="it-IT">
                <a:solidFill>
                  <a:schemeClr val="tx2"/>
                </a:solidFill>
              </a:defRPr>
            </a:lvl9pPr>
          </a:lstStyle>
          <a:p>
            <a:pPr lvl="0" algn="r"/>
            <a:r>
              <a:rPr lang="it-IT" sz="7200">
                <a:solidFill>
                  <a:schemeClr val="tx1"/>
                </a:solidFill>
                <a:effectLst/>
              </a:rPr>
              <a:t>"</a:t>
            </a:r>
          </a:p>
        </p:txBody>
      </p:sp>
    </p:spTree>
    <p:extLst>
      <p:ext uri="{BB962C8B-B14F-4D97-AF65-F5344CB8AC3E}">
        <p14:creationId xmlns="" xmlns:p14="http://schemas.microsoft.com/office/powerpoint/2010/main" val="13734282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pic>
        <p:nvPicPr>
          <p:cNvPr id="9" name="Immagine 8"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5928628"/>
            <a:ext cx="10437812" cy="321164"/>
          </a:xfrm>
          <a:prstGeom prst="rect">
            <a:avLst/>
          </a:prstGeom>
        </p:spPr>
      </p:pic>
      <p:pic>
        <p:nvPicPr>
          <p:cNvPr id="10" name="Immagine 9"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5929622"/>
            <a:ext cx="1602997" cy="144270"/>
          </a:xfrm>
          <a:prstGeom prst="rect">
            <a:avLst/>
          </a:prstGeom>
        </p:spPr>
      </p:pic>
      <p:sp>
        <p:nvSpPr>
          <p:cNvPr id="11" name="Rettangolo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ttangolo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680319" y="4711615"/>
            <a:ext cx="9613862" cy="588535"/>
          </a:xfrm>
        </p:spPr>
        <p:txBody>
          <a:bodyPr anchor="b"/>
          <a:lstStyle>
            <a:lvl1pPr latinLnBrk="0">
              <a:defRPr lang="it-IT" sz="3200"/>
            </a:lvl1pPr>
          </a:lstStyle>
          <a:p>
            <a:r>
              <a:rPr lang="it-IT"/>
              <a:t>Fare clic per modificare lo stile del titolo</a:t>
            </a:r>
          </a:p>
        </p:txBody>
      </p:sp>
      <p:sp>
        <p:nvSpPr>
          <p:cNvPr id="4" name="Segnaposto testo 3"/>
          <p:cNvSpPr>
            <a:spLocks noGrp="1"/>
          </p:cNvSpPr>
          <p:nvPr>
            <p:ph type="body" sz="half" idx="2"/>
          </p:nvPr>
        </p:nvSpPr>
        <p:spPr>
          <a:xfrm>
            <a:off x="680320" y="5300149"/>
            <a:ext cx="9613862" cy="502255"/>
          </a:xfrm>
        </p:spPr>
        <p:txBody>
          <a:bodyPr anchor="t"/>
          <a:lstStyle>
            <a:lvl1pPr marL="0" indent="0" latinLnBrk="0">
              <a:buNone/>
              <a:defRPr lang="it-IT" sz="1600"/>
            </a:lvl1pPr>
            <a:lvl2pPr marL="457200" indent="0" latinLnBrk="0">
              <a:buNone/>
              <a:defRPr lang="it-IT" sz="1400"/>
            </a:lvl2pPr>
            <a:lvl3pPr marL="914400" indent="0" latinLnBrk="0">
              <a:buNone/>
              <a:defRPr lang="it-IT" sz="1200"/>
            </a:lvl3pPr>
            <a:lvl4pPr marL="1371600" indent="0" latinLnBrk="0">
              <a:buNone/>
              <a:defRPr lang="it-IT" sz="1000"/>
            </a:lvl4pPr>
            <a:lvl5pPr marL="1828800" indent="0" latinLnBrk="0">
              <a:buNone/>
              <a:defRPr lang="it-IT" sz="1000"/>
            </a:lvl5pPr>
            <a:lvl6pPr marL="2286000" indent="0" latinLnBrk="0">
              <a:buNone/>
              <a:defRPr lang="it-IT" sz="1000"/>
            </a:lvl6pPr>
            <a:lvl7pPr marL="2743200" indent="0" latinLnBrk="0">
              <a:buNone/>
              <a:defRPr lang="it-IT" sz="1000"/>
            </a:lvl7pPr>
            <a:lvl8pPr marL="3200400" indent="0" latinLnBrk="0">
              <a:buNone/>
              <a:defRPr lang="it-IT" sz="1000"/>
            </a:lvl8pPr>
            <a:lvl9pPr marL="3657600" indent="0" latinLnBrk="0">
              <a:buNone/>
              <a:defRPr lang="it-IT" sz="1000"/>
            </a:lvl9pPr>
          </a:lstStyle>
          <a:p>
            <a:pPr lvl="0"/>
            <a:r>
              <a:rPr lang="it-IT" dirty="0" smtClean="0"/>
              <a:t>Fare clic per modificare stili del testo dello schema</a:t>
            </a:r>
            <a:endParaRPr lang="it-IT" dirty="0"/>
          </a:p>
        </p:txBody>
      </p:sp>
      <p:sp>
        <p:nvSpPr>
          <p:cNvPr id="5" name="Segnaposto data 4"/>
          <p:cNvSpPr>
            <a:spLocks noGrp="1"/>
          </p:cNvSpPr>
          <p:nvPr>
            <p:ph type="dt" sz="half" idx="10"/>
          </p:nvPr>
        </p:nvSpPr>
        <p:spPr/>
        <p:txBody>
          <a:bodyPr/>
          <a:lstStyle>
            <a:lvl1pPr>
              <a:defRPr/>
            </a:lvl1pPr>
          </a:lstStyle>
          <a:p>
            <a:fld id="{A2593990-3942-4DC2-AF61-297E6EB7D8E8}" type="datetime1">
              <a:rPr lang="it-IT" smtClean="0"/>
              <a:pPr/>
              <a:t>22/01/2016</a:t>
            </a:fld>
            <a:endParaRPr lang="it-IT" dirty="0"/>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10729455" y="4709925"/>
            <a:ext cx="1154151" cy="1090789"/>
          </a:xfrm>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2188697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pic>
        <p:nvPicPr>
          <p:cNvPr id="13" name="Immagine 12"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4" name="Immagine 13"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6" name="Rettangolo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ttangolo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olo 1"/>
          <p:cNvSpPr>
            <a:spLocks noGrp="1"/>
          </p:cNvSpPr>
          <p:nvPr>
            <p:ph type="title"/>
          </p:nvPr>
        </p:nvSpPr>
        <p:spPr>
          <a:xfrm>
            <a:off x="669222" y="753228"/>
            <a:ext cx="9624960" cy="1080938"/>
          </a:xfrm>
        </p:spPr>
        <p:txBody>
          <a:bodyPr/>
          <a:lstStyle/>
          <a:p>
            <a:r>
              <a:rPr lang="it-IT"/>
              <a:t>Fare clic per modificare lo stile del titolo</a:t>
            </a:r>
          </a:p>
        </p:txBody>
      </p:sp>
      <p:sp>
        <p:nvSpPr>
          <p:cNvPr id="7" name="Segnaposto testo 2"/>
          <p:cNvSpPr>
            <a:spLocks noGrp="1"/>
          </p:cNvSpPr>
          <p:nvPr>
            <p:ph type="body" idx="1"/>
          </p:nvPr>
        </p:nvSpPr>
        <p:spPr>
          <a:xfrm>
            <a:off x="660946" y="2336873"/>
            <a:ext cx="3070034"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endParaRPr lang="it-IT" dirty="0"/>
          </a:p>
        </p:txBody>
      </p:sp>
      <p:sp>
        <p:nvSpPr>
          <p:cNvPr id="8" name="Segnaposto testo 3"/>
          <p:cNvSpPr>
            <a:spLocks noGrp="1"/>
          </p:cNvSpPr>
          <p:nvPr>
            <p:ph type="body" sz="half" idx="15"/>
          </p:nvPr>
        </p:nvSpPr>
        <p:spPr>
          <a:xfrm>
            <a:off x="680322" y="3022673"/>
            <a:ext cx="3049702"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9" name="Segnaposto testo 4"/>
          <p:cNvSpPr>
            <a:spLocks noGrp="1"/>
          </p:cNvSpPr>
          <p:nvPr>
            <p:ph type="body" sz="quarter" idx="3"/>
          </p:nvPr>
        </p:nvSpPr>
        <p:spPr>
          <a:xfrm>
            <a:off x="3956025" y="2336873"/>
            <a:ext cx="3063240"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endParaRPr lang="it-IT" dirty="0"/>
          </a:p>
        </p:txBody>
      </p:sp>
      <p:sp>
        <p:nvSpPr>
          <p:cNvPr id="10" name="Segnaposto testo 3"/>
          <p:cNvSpPr>
            <a:spLocks noGrp="1"/>
          </p:cNvSpPr>
          <p:nvPr>
            <p:ph type="body" sz="half" idx="16"/>
          </p:nvPr>
        </p:nvSpPr>
        <p:spPr>
          <a:xfrm>
            <a:off x="3945470" y="3022673"/>
            <a:ext cx="3063240"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11" name="Segnaposto testo 4"/>
          <p:cNvSpPr>
            <a:spLocks noGrp="1"/>
          </p:cNvSpPr>
          <p:nvPr>
            <p:ph type="body" sz="quarter" idx="13"/>
          </p:nvPr>
        </p:nvSpPr>
        <p:spPr>
          <a:xfrm>
            <a:off x="7224156" y="2336873"/>
            <a:ext cx="307002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endParaRPr lang="it-IT" dirty="0"/>
          </a:p>
        </p:txBody>
      </p:sp>
      <p:sp>
        <p:nvSpPr>
          <p:cNvPr id="12" name="Segnaposto testo 3"/>
          <p:cNvSpPr>
            <a:spLocks noGrp="1"/>
          </p:cNvSpPr>
          <p:nvPr>
            <p:ph type="body" sz="half" idx="17"/>
          </p:nvPr>
        </p:nvSpPr>
        <p:spPr>
          <a:xfrm>
            <a:off x="7224156" y="3022673"/>
            <a:ext cx="3070025" cy="2913513"/>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3" name="Segnaposto data 2"/>
          <p:cNvSpPr>
            <a:spLocks noGrp="1"/>
          </p:cNvSpPr>
          <p:nvPr>
            <p:ph type="dt" sz="half" idx="10"/>
          </p:nvPr>
        </p:nvSpPr>
        <p:spPr/>
        <p:txBody>
          <a:bodyPr/>
          <a:lstStyle>
            <a:lvl1pPr>
              <a:defRPr/>
            </a:lvl1pPr>
          </a:lstStyle>
          <a:p>
            <a:fld id="{5381A19F-F9EB-43B5-A881-38699096DD20}"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12208789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pic>
        <p:nvPicPr>
          <p:cNvPr id="15" name="Immagine 14"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16" name="Immagine 15"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17" name="Rettangolo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ttangolo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olo 1"/>
          <p:cNvSpPr>
            <a:spLocks noGrp="1"/>
          </p:cNvSpPr>
          <p:nvPr>
            <p:ph type="title"/>
          </p:nvPr>
        </p:nvSpPr>
        <p:spPr>
          <a:xfrm>
            <a:off x="680322" y="753228"/>
            <a:ext cx="9613860" cy="1080938"/>
          </a:xfrm>
        </p:spPr>
        <p:txBody>
          <a:bodyPr/>
          <a:lstStyle/>
          <a:p>
            <a:r>
              <a:rPr lang="it-IT"/>
              <a:t>Fare clic per modificare lo stile del titolo</a:t>
            </a:r>
          </a:p>
        </p:txBody>
      </p:sp>
      <p:sp>
        <p:nvSpPr>
          <p:cNvPr id="19" name="Segnaposto testo 2"/>
          <p:cNvSpPr>
            <a:spLocks noGrp="1"/>
          </p:cNvSpPr>
          <p:nvPr>
            <p:ph type="body" idx="1"/>
          </p:nvPr>
        </p:nvSpPr>
        <p:spPr>
          <a:xfrm>
            <a:off x="680318" y="4297503"/>
            <a:ext cx="304970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endParaRPr lang="it-IT" dirty="0"/>
          </a:p>
        </p:txBody>
      </p:sp>
      <p:sp>
        <p:nvSpPr>
          <p:cNvPr id="20" name="Segnaposto immagine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a:t>Fare clic sull'icona per inserire un'immagine</a:t>
            </a:r>
          </a:p>
        </p:txBody>
      </p:sp>
      <p:sp>
        <p:nvSpPr>
          <p:cNvPr id="21" name="Segnaposto testo 3"/>
          <p:cNvSpPr>
            <a:spLocks noGrp="1"/>
          </p:cNvSpPr>
          <p:nvPr>
            <p:ph type="body" sz="half" idx="18"/>
          </p:nvPr>
        </p:nvSpPr>
        <p:spPr>
          <a:xfrm>
            <a:off x="680318" y="4873765"/>
            <a:ext cx="3049705"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22" name="Segnaposto testo 4"/>
          <p:cNvSpPr>
            <a:spLocks noGrp="1"/>
          </p:cNvSpPr>
          <p:nvPr>
            <p:ph type="body" sz="quarter" idx="3"/>
          </p:nvPr>
        </p:nvSpPr>
        <p:spPr>
          <a:xfrm>
            <a:off x="3945471" y="4297503"/>
            <a:ext cx="3063240"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endParaRPr lang="it-IT" dirty="0"/>
          </a:p>
        </p:txBody>
      </p:sp>
      <p:sp>
        <p:nvSpPr>
          <p:cNvPr id="23" name="Segnaposto immagine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a:t>Fare clic sull'icona per inserire un'immagine</a:t>
            </a:r>
          </a:p>
        </p:txBody>
      </p:sp>
      <p:sp>
        <p:nvSpPr>
          <p:cNvPr id="24" name="Segnaposto testo 3"/>
          <p:cNvSpPr>
            <a:spLocks noGrp="1"/>
          </p:cNvSpPr>
          <p:nvPr>
            <p:ph type="body" sz="half" idx="19"/>
          </p:nvPr>
        </p:nvSpPr>
        <p:spPr>
          <a:xfrm>
            <a:off x="3944117" y="4873764"/>
            <a:ext cx="3067297"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25" name="Segnaposto testo 4"/>
          <p:cNvSpPr>
            <a:spLocks noGrp="1"/>
          </p:cNvSpPr>
          <p:nvPr>
            <p:ph type="body" sz="quarter" idx="13"/>
          </p:nvPr>
        </p:nvSpPr>
        <p:spPr>
          <a:xfrm>
            <a:off x="7230678" y="4297503"/>
            <a:ext cx="3063505" cy="576262"/>
          </a:xfrm>
        </p:spPr>
        <p:txBody>
          <a:bodyPr anchor="b">
            <a:noAutofit/>
          </a:bodyPr>
          <a:lstStyle>
            <a:lvl1pPr marL="0" indent="0" latinLnBrk="0">
              <a:buNone/>
              <a:defRPr lang="it-IT" sz="2400" b="0">
                <a:solidFill>
                  <a:schemeClr val="tx1"/>
                </a:solidFill>
              </a:defRPr>
            </a:lvl1pPr>
            <a:lvl2pPr marL="457200" indent="0" latinLnBrk="0">
              <a:buNone/>
              <a:defRPr lang="it-IT" sz="2000" b="1"/>
            </a:lvl2pPr>
            <a:lvl3pPr marL="914400" indent="0" latinLnBrk="0">
              <a:buNone/>
              <a:defRPr lang="it-IT" sz="1800" b="1"/>
            </a:lvl3pPr>
            <a:lvl4pPr marL="1371600" indent="0" latinLnBrk="0">
              <a:buNone/>
              <a:defRPr lang="it-IT" sz="1600" b="1"/>
            </a:lvl4pPr>
            <a:lvl5pPr marL="1828800" indent="0" latinLnBrk="0">
              <a:buNone/>
              <a:defRPr lang="it-IT" sz="1600" b="1"/>
            </a:lvl5pPr>
            <a:lvl6pPr marL="2286000" indent="0" latinLnBrk="0">
              <a:buNone/>
              <a:defRPr lang="it-IT" sz="1600" b="1"/>
            </a:lvl6pPr>
            <a:lvl7pPr marL="2743200" indent="0" latinLnBrk="0">
              <a:buNone/>
              <a:defRPr lang="it-IT" sz="1600" b="1"/>
            </a:lvl7pPr>
            <a:lvl8pPr marL="3200400" indent="0" latinLnBrk="0">
              <a:buNone/>
              <a:defRPr lang="it-IT" sz="1600" b="1"/>
            </a:lvl8pPr>
            <a:lvl9pPr marL="3657600" indent="0" latinLnBrk="0">
              <a:buNone/>
              <a:defRPr lang="it-IT" sz="1600" b="1"/>
            </a:lvl9pPr>
          </a:lstStyle>
          <a:p>
            <a:pPr lvl="0"/>
            <a:r>
              <a:rPr lang="it-IT" dirty="0" smtClean="0"/>
              <a:t>Fare clic per modificare stili del testo dello schema</a:t>
            </a:r>
          </a:p>
        </p:txBody>
      </p:sp>
      <p:sp>
        <p:nvSpPr>
          <p:cNvPr id="26" name="Segnaposto immagine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it-IT" sz="1600"/>
            </a:lvl1pPr>
            <a:lvl2pPr marL="457200" indent="0" latinLnBrk="0">
              <a:buNone/>
              <a:defRPr lang="it-IT" sz="1600"/>
            </a:lvl2pPr>
            <a:lvl3pPr marL="914400" indent="0" latinLnBrk="0">
              <a:buNone/>
              <a:defRPr lang="it-IT" sz="1600"/>
            </a:lvl3pPr>
            <a:lvl4pPr marL="1371600" indent="0" latinLnBrk="0">
              <a:buNone/>
              <a:defRPr lang="it-IT" sz="1600"/>
            </a:lvl4pPr>
            <a:lvl5pPr marL="1828800" indent="0" latinLnBrk="0">
              <a:buNone/>
              <a:defRPr lang="it-IT" sz="1600"/>
            </a:lvl5pPr>
            <a:lvl6pPr marL="2286000" indent="0" latinLnBrk="0">
              <a:buNone/>
              <a:defRPr lang="it-IT" sz="1600"/>
            </a:lvl6pPr>
            <a:lvl7pPr marL="2743200" indent="0" latinLnBrk="0">
              <a:buNone/>
              <a:defRPr lang="it-IT" sz="1600"/>
            </a:lvl7pPr>
            <a:lvl8pPr marL="3200400" indent="0" latinLnBrk="0">
              <a:buNone/>
              <a:defRPr lang="it-IT" sz="1600"/>
            </a:lvl8pPr>
            <a:lvl9pPr marL="3657600" indent="0" latinLnBrk="0">
              <a:buNone/>
              <a:defRPr lang="it-IT" sz="1600"/>
            </a:lvl9pPr>
          </a:lstStyle>
          <a:p>
            <a:r>
              <a:rPr lang="it-IT"/>
              <a:t>Fare clic sull'icona per inserire un'immagine</a:t>
            </a:r>
          </a:p>
        </p:txBody>
      </p:sp>
      <p:sp>
        <p:nvSpPr>
          <p:cNvPr id="27" name="Segnaposto testo 3"/>
          <p:cNvSpPr>
            <a:spLocks noGrp="1"/>
          </p:cNvSpPr>
          <p:nvPr>
            <p:ph type="body" sz="half" idx="20"/>
          </p:nvPr>
        </p:nvSpPr>
        <p:spPr>
          <a:xfrm>
            <a:off x="7230553" y="4873762"/>
            <a:ext cx="3067563" cy="1062422"/>
          </a:xfrm>
        </p:spPr>
        <p:txBody>
          <a:bodyPr anchor="t">
            <a:normAutofit/>
          </a:bodyPr>
          <a:lstStyle>
            <a:lvl1pPr marL="0" indent="0" latinLnBrk="0">
              <a:buNone/>
              <a:defRPr lang="it-IT" sz="1400"/>
            </a:lvl1pPr>
            <a:lvl2pPr marL="457200" indent="0" latinLnBrk="0">
              <a:buNone/>
              <a:defRPr lang="it-IT" sz="1200"/>
            </a:lvl2pPr>
            <a:lvl3pPr marL="914400" indent="0" latinLnBrk="0">
              <a:buNone/>
              <a:defRPr lang="it-IT" sz="1000"/>
            </a:lvl3pPr>
            <a:lvl4pPr marL="1371600" indent="0" latinLnBrk="0">
              <a:buNone/>
              <a:defRPr lang="it-IT" sz="900"/>
            </a:lvl4pPr>
            <a:lvl5pPr marL="1828800" indent="0" latinLnBrk="0">
              <a:buNone/>
              <a:defRPr lang="it-IT" sz="900"/>
            </a:lvl5pPr>
            <a:lvl6pPr marL="2286000" indent="0" latinLnBrk="0">
              <a:buNone/>
              <a:defRPr lang="it-IT" sz="900"/>
            </a:lvl6pPr>
            <a:lvl7pPr marL="2743200" indent="0" latinLnBrk="0">
              <a:buNone/>
              <a:defRPr lang="it-IT" sz="900"/>
            </a:lvl7pPr>
            <a:lvl8pPr marL="3200400" indent="0" latinLnBrk="0">
              <a:buNone/>
              <a:defRPr lang="it-IT" sz="900"/>
            </a:lvl8pPr>
            <a:lvl9pPr marL="3657600" indent="0" latinLnBrk="0">
              <a:buNone/>
              <a:defRPr lang="it-IT" sz="900"/>
            </a:lvl9pPr>
          </a:lstStyle>
          <a:p>
            <a:pPr lvl="0"/>
            <a:r>
              <a:rPr lang="it-IT" dirty="0" smtClean="0"/>
              <a:t>Fare clic per modificare stili del testo dello schema</a:t>
            </a:r>
            <a:endParaRPr lang="it-IT" dirty="0"/>
          </a:p>
        </p:txBody>
      </p:sp>
      <p:sp>
        <p:nvSpPr>
          <p:cNvPr id="3" name="Segnaposto data 2"/>
          <p:cNvSpPr>
            <a:spLocks noGrp="1"/>
          </p:cNvSpPr>
          <p:nvPr>
            <p:ph type="dt" sz="half" idx="10"/>
          </p:nvPr>
        </p:nvSpPr>
        <p:spPr/>
        <p:txBody>
          <a:bodyPr/>
          <a:lstStyle>
            <a:lvl1pPr>
              <a:defRPr/>
            </a:lvl1pPr>
          </a:lstStyle>
          <a:p>
            <a:fld id="{51F3D451-47F9-41C6-844A-AEB7A12E3028}" type="datetime1">
              <a:rPr lang="it-IT" smtClean="0"/>
              <a:pPr/>
              <a:t>22/01/2016</a:t>
            </a:fld>
            <a:endParaRPr lang="it-IT" dirty="0"/>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21246280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pic>
        <p:nvPicPr>
          <p:cNvPr id="7" name="Immagine 6" descr="HD-ShadowLong.png"/>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1" y="1970240"/>
            <a:ext cx="10437812" cy="321164"/>
          </a:xfrm>
          <a:prstGeom prst="rect">
            <a:avLst/>
          </a:prstGeom>
        </p:spPr>
      </p:pic>
      <p:pic>
        <p:nvPicPr>
          <p:cNvPr id="8" name="Immagine 7" descr="HD-ShadowShort.png"/>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10585826" y="1971234"/>
            <a:ext cx="1602997" cy="144270"/>
          </a:xfrm>
          <a:prstGeom prst="rect">
            <a:avLst/>
          </a:prstGeom>
        </p:spPr>
      </p:pic>
      <p:sp>
        <p:nvSpPr>
          <p:cNvPr id="9" name="Rettangolo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ttangolo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p:txBody>
          <a:bodyPr/>
          <a:lstStyle>
            <a:lvl1pPr algn="r" latinLnBrk="0">
              <a:defRPr lang="it-IT"/>
            </a:lvl1p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p:txBody>
          <a:bodyPr/>
          <a:lstStyle>
            <a:lvl1pPr>
              <a:defRPr/>
            </a:lvl1pPr>
          </a:lstStyle>
          <a:p>
            <a:fld id="{02F51381-BC12-4153-9752-F5D30410441B}" type="datetime1">
              <a:rPr lang="it-IT" smtClean="0"/>
              <a:pPr/>
              <a:t>22/01/2016</a:t>
            </a:fld>
            <a:endParaRPr lang="it-IT" dirty="0"/>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6D22F896-40B5-4ADD-8801-0D06FADFA095}" type="slidenum">
              <a:rPr/>
              <a:pPr/>
              <a:t>‹N›</a:t>
            </a:fld>
            <a:endParaRPr lang="it-IT"/>
          </a:p>
        </p:txBody>
      </p:sp>
    </p:spTree>
    <p:extLst>
      <p:ext uri="{BB962C8B-B14F-4D97-AF65-F5344CB8AC3E}">
        <p14:creationId xmlns="" xmlns:p14="http://schemas.microsoft.com/office/powerpoint/2010/main" val="83159065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7" name="Rettangolo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ttangolo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verticale 1"/>
          <p:cNvSpPr>
            <a:spLocks noGrp="1"/>
          </p:cNvSpPr>
          <p:nvPr>
            <p:ph type="title" orient="vert"/>
          </p:nvPr>
        </p:nvSpPr>
        <p:spPr>
          <a:xfrm>
            <a:off x="10129231" y="609597"/>
            <a:ext cx="1073802" cy="4353760"/>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0322" y="609597"/>
            <a:ext cx="8870004" cy="5326589"/>
          </a:xfrm>
        </p:spPr>
        <p:txBody>
          <a:bodyPr vert="eaVert"/>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10"/>
          </p:nvPr>
        </p:nvSpPr>
        <p:spPr>
          <a:xfrm>
            <a:off x="6807126" y="5936187"/>
            <a:ext cx="2743200" cy="365125"/>
          </a:xfrm>
        </p:spPr>
        <p:txBody>
          <a:bodyPr/>
          <a:lstStyle>
            <a:lvl1pPr>
              <a:defRPr/>
            </a:lvl1pPr>
          </a:lstStyle>
          <a:p>
            <a:fld id="{1917D616-AA5E-492E-95C4-EECC88337AA6}" type="datetime1">
              <a:rPr lang="it-IT" smtClean="0"/>
              <a:pPr/>
              <a:t>22/01/2016</a:t>
            </a:fld>
            <a:endParaRPr lang="it-IT" dirty="0"/>
          </a:p>
        </p:txBody>
      </p:sp>
      <p:sp>
        <p:nvSpPr>
          <p:cNvPr id="5" name="Segnaposto piè di pagina 4"/>
          <p:cNvSpPr>
            <a:spLocks noGrp="1"/>
          </p:cNvSpPr>
          <p:nvPr>
            <p:ph type="ftr" sz="quarter" idx="11"/>
          </p:nvPr>
        </p:nvSpPr>
        <p:spPr>
          <a:xfrm>
            <a:off x="680321" y="5936188"/>
            <a:ext cx="6126805" cy="365125"/>
          </a:xfrm>
        </p:spPr>
        <p:txBody>
          <a:bodyPr/>
          <a:lstStyle/>
          <a:p>
            <a:endParaRPr lang="it-IT"/>
          </a:p>
        </p:txBody>
      </p:sp>
      <p:sp>
        <p:nvSpPr>
          <p:cNvPr id="6" name="Segnaposto numero diapositiva 5"/>
          <p:cNvSpPr>
            <a:spLocks noGrp="1"/>
          </p:cNvSpPr>
          <p:nvPr>
            <p:ph type="sldNum" sz="quarter" idx="12"/>
          </p:nvPr>
        </p:nvSpPr>
        <p:spPr>
          <a:xfrm>
            <a:off x="10097550" y="5398633"/>
            <a:ext cx="1154151" cy="1090789"/>
          </a:xfrm>
        </p:spPr>
        <p:txBody>
          <a:bodyPr anchor="t"/>
          <a:lstStyle>
            <a:lvl1pPr algn="ctr" latinLnBrk="0">
              <a:defRPr lang="it-IT"/>
            </a:lvl1pPr>
          </a:lstStyle>
          <a:p>
            <a:fld id="{6D22F896-40B5-4ADD-8801-0D06FADFA095}" type="slidenum">
              <a:rPr/>
              <a:pPr/>
              <a:t>‹N›</a:t>
            </a:fld>
            <a:endParaRPr lang="it-IT"/>
          </a:p>
        </p:txBody>
      </p:sp>
    </p:spTree>
    <p:extLst>
      <p:ext uri="{BB962C8B-B14F-4D97-AF65-F5344CB8AC3E}">
        <p14:creationId xmlns="" xmlns:p14="http://schemas.microsoft.com/office/powerpoint/2010/main" val="380988690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Immagine 6" descr="hashOverlay-FullResolve.png"/>
          <p:cNvPicPr>
            <a:picLocks noChangeAspect="1"/>
          </p:cNvPicPr>
          <p:nvPr/>
        </p:nvPicPr>
        <p:blipFill>
          <a:blip r:embed="rId19">
            <a:alphaModFix amt="10000"/>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Segnaposto titolo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it-IT" dirty="0"/>
              <a:t>Fare clic per modificare lo stile del titolo</a:t>
            </a:r>
          </a:p>
        </p:txBody>
      </p:sp>
      <p:sp>
        <p:nvSpPr>
          <p:cNvPr id="3" name="Segnaposto testo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latinLnBrk="0">
              <a:defRPr lang="it-IT" sz="1050">
                <a:solidFill>
                  <a:schemeClr val="tx1">
                    <a:tint val="75000"/>
                  </a:schemeClr>
                </a:solidFill>
              </a:defRPr>
            </a:lvl1pPr>
          </a:lstStyle>
          <a:p>
            <a:fld id="{F88143EB-4235-4A3B-B4DD-FB9FC906D926}" type="datetime1">
              <a:rPr lang="it-IT" smtClean="0"/>
              <a:pPr/>
              <a:t>22/01/2016</a:t>
            </a:fld>
            <a:endParaRPr lang="it-IT" dirty="0"/>
          </a:p>
        </p:txBody>
      </p:sp>
      <p:sp>
        <p:nvSpPr>
          <p:cNvPr id="5" name="Segnaposto piè di pagina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latinLnBrk="0">
              <a:defRPr lang="it-IT" sz="105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latinLnBrk="0">
              <a:defRPr lang="it-IT" sz="3600">
                <a:solidFill>
                  <a:schemeClr val="tx1">
                    <a:tint val="75000"/>
                  </a:schemeClr>
                </a:solidFill>
              </a:defRPr>
            </a:lvl1pPr>
          </a:lstStyle>
          <a:p>
            <a:fld id="{6D22F896-40B5-4ADD-8801-0D06FADFA095}" type="slidenum">
              <a:rPr lang="it-IT" smtClean="0"/>
              <a:pPr/>
              <a:t>‹N›</a:t>
            </a:fld>
            <a:endParaRPr lang="it-IT"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lang="it-IT"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it-IT"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it-IT"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it-IT"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it-IT"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9pPr>
    </p:bodyStyle>
    <p:otherStyle>
      <a:defPPr>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Immagine 6" descr="hashOverlay-FullResolve.png"/>
          <p:cNvPicPr>
            <a:picLocks noChangeAspect="1"/>
          </p:cNvPicPr>
          <p:nvPr/>
        </p:nvPicPr>
        <p:blipFill>
          <a:blip r:embed="rId19">
            <a:alphaModFix amt="10000"/>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Segnaposto titolo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latinLnBrk="0">
              <a:defRPr lang="it-IT" sz="1050">
                <a:solidFill>
                  <a:schemeClr val="tx1">
                    <a:tint val="75000"/>
                  </a:schemeClr>
                </a:solidFill>
              </a:defRPr>
            </a:lvl1pPr>
          </a:lstStyle>
          <a:p>
            <a:fld id="{3AA4CA54-C76C-4177-876C-440FC15A8653}" type="datetime1">
              <a:rPr lang="it-IT" smtClean="0"/>
              <a:pPr/>
              <a:t>22/01/2016</a:t>
            </a:fld>
            <a:endParaRPr lang="it-IT" dirty="0"/>
          </a:p>
        </p:txBody>
      </p:sp>
      <p:sp>
        <p:nvSpPr>
          <p:cNvPr id="5" name="Segnaposto piè di pagina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latinLnBrk="0">
              <a:defRPr lang="it-IT" sz="105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latinLnBrk="0">
              <a:defRPr lang="it-IT" sz="3600">
                <a:solidFill>
                  <a:schemeClr val="tx1">
                    <a:tint val="75000"/>
                  </a:schemeClr>
                </a:solidFill>
              </a:defRPr>
            </a:lvl1pPr>
          </a:lstStyle>
          <a:p>
            <a:fld id="{6D22F896-40B5-4ADD-8801-0D06FADFA095}" type="slidenum">
              <a:rPr/>
              <a:pPr/>
              <a:t>‹N›</a:t>
            </a:fld>
            <a:endParaRPr lang="it-IT"/>
          </a:p>
        </p:txBody>
      </p:sp>
    </p:spTree>
    <p:extLst>
      <p:ext uri="{BB962C8B-B14F-4D97-AF65-F5344CB8AC3E}">
        <p14:creationId xmlns="" xmlns:p14="http://schemas.microsoft.com/office/powerpoint/2010/main" val="137628676"/>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lang="it-IT"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it-IT"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it-IT"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9pPr>
    </p:bodyStyle>
    <p:otherStyle>
      <a:defPPr>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Immagine 6" descr="hashOverlay-FullResolve.png"/>
          <p:cNvPicPr>
            <a:picLocks noChangeAspect="1"/>
          </p:cNvPicPr>
          <p:nvPr/>
        </p:nvPicPr>
        <p:blipFill>
          <a:blip r:embed="rId19">
            <a:alphaModFix amt="10000"/>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Segnaposto titolo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it-IT" dirty="0" smtClean="0"/>
              <a:t>Fare clic per modificare stili del testo dello schema</a:t>
            </a:r>
          </a:p>
          <a:p>
            <a:pPr lvl="1"/>
            <a:r>
              <a:rPr lang="it-IT" dirty="0" smtClean="0"/>
              <a:t>Secondo </a:t>
            </a:r>
            <a:r>
              <a:rPr lang="it-IT" dirty="0"/>
              <a:t>livello</a:t>
            </a:r>
          </a:p>
          <a:p>
            <a:pPr lvl="2"/>
            <a:r>
              <a:rPr lang="it-IT" dirty="0"/>
              <a:t>Terzo livello</a:t>
            </a:r>
          </a:p>
          <a:p>
            <a:pPr lvl="3"/>
            <a:r>
              <a:rPr lang="it-IT" dirty="0"/>
              <a:t>Quarto livello</a:t>
            </a:r>
          </a:p>
          <a:p>
            <a:pPr lvl="4"/>
            <a:r>
              <a:rPr lang="it-IT" dirty="0"/>
              <a:t>Quinto livello</a:t>
            </a:r>
          </a:p>
        </p:txBody>
      </p:sp>
      <p:sp>
        <p:nvSpPr>
          <p:cNvPr id="4" name="Segnaposto data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latinLnBrk="0">
              <a:defRPr lang="it-IT" sz="1050">
                <a:solidFill>
                  <a:schemeClr val="tx1">
                    <a:tint val="75000"/>
                  </a:schemeClr>
                </a:solidFill>
              </a:defRPr>
            </a:lvl1pPr>
          </a:lstStyle>
          <a:p>
            <a:fld id="{9528207C-5D6B-4CF5-8B2D-EE2021D4A3A8}" type="datetime1">
              <a:rPr lang="it-IT" smtClean="0"/>
              <a:pPr/>
              <a:t>22/01/2016</a:t>
            </a:fld>
            <a:endParaRPr lang="it-IT" dirty="0"/>
          </a:p>
        </p:txBody>
      </p:sp>
      <p:sp>
        <p:nvSpPr>
          <p:cNvPr id="5" name="Segnaposto piè di pagina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latinLnBrk="0">
              <a:defRPr lang="it-IT" sz="105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latinLnBrk="0">
              <a:defRPr lang="it-IT" sz="3600">
                <a:solidFill>
                  <a:schemeClr val="tx1">
                    <a:tint val="75000"/>
                  </a:schemeClr>
                </a:solidFill>
              </a:defRPr>
            </a:lvl1pPr>
          </a:lstStyle>
          <a:p>
            <a:fld id="{6D22F896-40B5-4ADD-8801-0D06FADFA095}" type="slidenum">
              <a:rPr/>
              <a:pPr/>
              <a:t>‹N›</a:t>
            </a:fld>
            <a:endParaRPr lang="it-IT"/>
          </a:p>
        </p:txBody>
      </p:sp>
    </p:spTree>
    <p:extLst>
      <p:ext uri="{BB962C8B-B14F-4D97-AF65-F5344CB8AC3E}">
        <p14:creationId xmlns="" xmlns:p14="http://schemas.microsoft.com/office/powerpoint/2010/main" val="3475826612"/>
      </p:ext>
    </p:extLst>
  </p:cSld>
  <p:clrMap bg1="dk1" tx1="lt1" bg2="dk2" tx2="lt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lang="it-IT"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it-IT"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it-IT"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it-IT"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it-IT"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it-IT"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it-IT" sz="1400" kern="1200">
          <a:solidFill>
            <a:schemeClr val="tx1"/>
          </a:solidFill>
          <a:latin typeface="+mn-lt"/>
          <a:ea typeface="+mn-ea"/>
          <a:cs typeface="+mn-cs"/>
        </a:defRPr>
      </a:lvl9pPr>
    </p:bodyStyle>
    <p:otherStyle>
      <a:defPPr>
        <a:defRPr lang="it-IT"/>
      </a:defPPr>
      <a:lvl1pPr marL="0" algn="l" defTabSz="914400" rtl="0" eaLnBrk="1" latinLnBrk="0" hangingPunct="1">
        <a:defRPr lang="it-IT" sz="1800" kern="1200">
          <a:solidFill>
            <a:schemeClr val="tx1"/>
          </a:solidFill>
          <a:latin typeface="+mn-lt"/>
          <a:ea typeface="+mn-ea"/>
          <a:cs typeface="+mn-cs"/>
        </a:defRPr>
      </a:lvl1pPr>
      <a:lvl2pPr marL="457200" algn="l" defTabSz="914400" rtl="0" eaLnBrk="1" latinLnBrk="0" hangingPunct="1">
        <a:defRPr lang="it-IT" sz="1800" kern="1200">
          <a:solidFill>
            <a:schemeClr val="tx1"/>
          </a:solidFill>
          <a:latin typeface="+mn-lt"/>
          <a:ea typeface="+mn-ea"/>
          <a:cs typeface="+mn-cs"/>
        </a:defRPr>
      </a:lvl2pPr>
      <a:lvl3pPr marL="914400" algn="l" defTabSz="914400" rtl="0" eaLnBrk="1" latinLnBrk="0" hangingPunct="1">
        <a:defRPr lang="it-IT" sz="1800" kern="1200">
          <a:solidFill>
            <a:schemeClr val="tx1"/>
          </a:solidFill>
          <a:latin typeface="+mn-lt"/>
          <a:ea typeface="+mn-ea"/>
          <a:cs typeface="+mn-cs"/>
        </a:defRPr>
      </a:lvl3pPr>
      <a:lvl4pPr marL="1371600" algn="l" defTabSz="914400" rtl="0" eaLnBrk="1" latinLnBrk="0" hangingPunct="1">
        <a:defRPr lang="it-IT" sz="1800" kern="1200">
          <a:solidFill>
            <a:schemeClr val="tx1"/>
          </a:solidFill>
          <a:latin typeface="+mn-lt"/>
          <a:ea typeface="+mn-ea"/>
          <a:cs typeface="+mn-cs"/>
        </a:defRPr>
      </a:lvl4pPr>
      <a:lvl5pPr marL="1828800" algn="l" defTabSz="914400" rtl="0" eaLnBrk="1" latinLnBrk="0" hangingPunct="1">
        <a:defRPr lang="it-IT" sz="1800" kern="1200">
          <a:solidFill>
            <a:schemeClr val="tx1"/>
          </a:solidFill>
          <a:latin typeface="+mn-lt"/>
          <a:ea typeface="+mn-ea"/>
          <a:cs typeface="+mn-cs"/>
        </a:defRPr>
      </a:lvl5pPr>
      <a:lvl6pPr marL="2286000" algn="l" defTabSz="914400" rtl="0" eaLnBrk="1" latinLnBrk="0" hangingPunct="1">
        <a:defRPr lang="it-IT" sz="1800" kern="1200">
          <a:solidFill>
            <a:schemeClr val="tx1"/>
          </a:solidFill>
          <a:latin typeface="+mn-lt"/>
          <a:ea typeface="+mn-ea"/>
          <a:cs typeface="+mn-cs"/>
        </a:defRPr>
      </a:lvl6pPr>
      <a:lvl7pPr marL="2743200" algn="l" defTabSz="914400" rtl="0" eaLnBrk="1" latinLnBrk="0" hangingPunct="1">
        <a:defRPr lang="it-IT" sz="1800" kern="1200">
          <a:solidFill>
            <a:schemeClr val="tx1"/>
          </a:solidFill>
          <a:latin typeface="+mn-lt"/>
          <a:ea typeface="+mn-ea"/>
          <a:cs typeface="+mn-cs"/>
        </a:defRPr>
      </a:lvl7pPr>
      <a:lvl8pPr marL="3200400" algn="l" defTabSz="914400" rtl="0" eaLnBrk="1" latinLnBrk="0" hangingPunct="1">
        <a:defRPr lang="it-IT" sz="1800" kern="1200">
          <a:solidFill>
            <a:schemeClr val="tx1"/>
          </a:solidFill>
          <a:latin typeface="+mn-lt"/>
          <a:ea typeface="+mn-ea"/>
          <a:cs typeface="+mn-cs"/>
        </a:defRPr>
      </a:lvl8pPr>
      <a:lvl9pPr marL="3657600" algn="l" defTabSz="914400" rtl="0" eaLnBrk="1" latinLnBrk="0" hangingPunct="1">
        <a:defRPr lang="it-IT"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4.xml"/><Relationship Id="rId1" Type="http://schemas.openxmlformats.org/officeDocument/2006/relationships/slideLayout" Target="../slideLayouts/slideLayout19.xml"/><Relationship Id="rId5" Type="http://schemas.openxmlformats.org/officeDocument/2006/relationships/image" Target="../media/image8.jpeg"/><Relationship Id="rId4" Type="http://schemas.openxmlformats.org/officeDocument/2006/relationships/image" Target="../media/image13.gif"/></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jpeg"/><Relationship Id="rId7" Type="http://schemas.openxmlformats.org/officeDocument/2006/relationships/diagramColors" Target="../diagrams/colors2.xm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8.jpeg"/><Relationship Id="rId7"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35.xml"/><Relationship Id="rId5" Type="http://schemas.openxmlformats.org/officeDocument/2006/relationships/image" Target="../media/image28.jpeg"/><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4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6270" y="431183"/>
            <a:ext cx="11710929" cy="1166263"/>
          </a:xfrm>
        </p:spPr>
        <p:txBody>
          <a:bodyPr/>
          <a:lstStyle/>
          <a:p>
            <a:pPr algn="ctr"/>
            <a:r>
              <a:rPr lang="it-IT" sz="3600" dirty="0" smtClean="0">
                <a:effectLst>
                  <a:outerShdw blurRad="38100" dist="38100" dir="2700000" algn="tl">
                    <a:srgbClr val="000000">
                      <a:alpha val="43137"/>
                    </a:srgbClr>
                  </a:outerShdw>
                </a:effectLst>
                <a:latin typeface="Arial" pitchFamily="34" charset="0"/>
                <a:cs typeface="Arial" pitchFamily="34" charset="0"/>
              </a:rPr>
              <a:t>Istituto Statale di Istruzione Superiore</a:t>
            </a:r>
            <a:r>
              <a:rPr lang="it-IT" sz="4000" dirty="0" smtClean="0">
                <a:latin typeface="Arial" pitchFamily="34" charset="0"/>
                <a:cs typeface="Arial" pitchFamily="34" charset="0"/>
              </a:rPr>
              <a:t/>
            </a:r>
            <a:br>
              <a:rPr lang="it-IT" sz="4000" dirty="0" smtClean="0">
                <a:latin typeface="Arial" pitchFamily="34" charset="0"/>
                <a:cs typeface="Arial" pitchFamily="34" charset="0"/>
              </a:rPr>
            </a:br>
            <a:r>
              <a:rPr lang="it-IT" sz="4000" dirty="0" smtClean="0">
                <a:effectLst>
                  <a:outerShdw blurRad="38100" dist="38100" dir="2700000" algn="tl">
                    <a:srgbClr val="000000">
                      <a:alpha val="43137"/>
                    </a:srgbClr>
                  </a:outerShdw>
                </a:effectLst>
                <a:latin typeface="Arial" pitchFamily="34" charset="0"/>
                <a:cs typeface="Arial" pitchFamily="34" charset="0"/>
              </a:rPr>
              <a:t>“</a:t>
            </a:r>
            <a:r>
              <a:rPr lang="it-IT" sz="4000" dirty="0" err="1" smtClean="0">
                <a:effectLst>
                  <a:outerShdw blurRad="38100" dist="38100" dir="2700000" algn="tl">
                    <a:srgbClr val="000000">
                      <a:alpha val="43137"/>
                    </a:srgbClr>
                  </a:outerShdw>
                </a:effectLst>
                <a:latin typeface="Arial" pitchFamily="34" charset="0"/>
                <a:cs typeface="Arial" pitchFamily="34" charset="0"/>
              </a:rPr>
              <a:t>Majorana-Fascitelli</a:t>
            </a:r>
            <a:r>
              <a:rPr lang="it-IT" sz="4000" dirty="0" smtClean="0">
                <a:effectLst>
                  <a:outerShdw blurRad="38100" dist="38100" dir="2700000" algn="tl">
                    <a:srgbClr val="000000">
                      <a:alpha val="43137"/>
                    </a:srgbClr>
                  </a:outerShdw>
                </a:effectLst>
                <a:latin typeface="Arial" pitchFamily="34" charset="0"/>
                <a:cs typeface="Arial" pitchFamily="34" charset="0"/>
              </a:rPr>
              <a:t>”</a:t>
            </a:r>
            <a:endParaRPr lang="it-IT" sz="4000" dirty="0">
              <a:effectLst>
                <a:outerShdw blurRad="38100" dist="38100" dir="2700000" algn="tl">
                  <a:srgbClr val="000000">
                    <a:alpha val="43137"/>
                  </a:srgbClr>
                </a:outerShdw>
              </a:effectLst>
              <a:latin typeface="Arial" pitchFamily="34" charset="0"/>
              <a:cs typeface="Arial" pitchFamily="34" charset="0"/>
            </a:endParaRPr>
          </a:p>
        </p:txBody>
      </p:sp>
      <p:sp>
        <p:nvSpPr>
          <p:cNvPr id="3" name="Sottotitolo 2"/>
          <p:cNvSpPr>
            <a:spLocks noGrp="1"/>
          </p:cNvSpPr>
          <p:nvPr>
            <p:ph type="subTitle" idx="1"/>
          </p:nvPr>
        </p:nvSpPr>
        <p:spPr>
          <a:xfrm>
            <a:off x="515069" y="4505899"/>
            <a:ext cx="8342492" cy="1894901"/>
          </a:xfrm>
        </p:spPr>
        <p:txBody>
          <a:bodyPr tIns="72000" anchor="ctr" anchorCtr="0">
            <a:normAutofit fontScale="85000" lnSpcReduction="20000"/>
          </a:bodyPr>
          <a:lstStyle/>
          <a:p>
            <a:pPr algn="l">
              <a:lnSpc>
                <a:spcPct val="110000"/>
              </a:lnSpc>
              <a:spcBef>
                <a:spcPts val="0"/>
              </a:spcBef>
              <a:spcAft>
                <a:spcPts val="600"/>
              </a:spcAft>
            </a:pPr>
            <a:r>
              <a:rPr lang="it-IT" dirty="0" smtClean="0"/>
              <a:t>                               </a:t>
            </a:r>
            <a:r>
              <a:rPr lang="it-IT" sz="2200" dirty="0" smtClean="0">
                <a:latin typeface="Arial" pitchFamily="34" charset="0"/>
                <a:cs typeface="Arial" pitchFamily="34" charset="0"/>
              </a:rPr>
              <a:t>Docente referente           </a:t>
            </a:r>
            <a:r>
              <a:rPr lang="it-IT" sz="2200" dirty="0" smtClean="0">
                <a:solidFill>
                  <a:schemeClr val="bg1"/>
                </a:solidFill>
                <a:latin typeface="Arial" pitchFamily="34" charset="0"/>
                <a:cs typeface="Arial" pitchFamily="34" charset="0"/>
              </a:rPr>
              <a:t>Prof.ssa Di Frangia Emanuela</a:t>
            </a:r>
          </a:p>
          <a:p>
            <a:pPr algn="l">
              <a:lnSpc>
                <a:spcPct val="110000"/>
              </a:lnSpc>
              <a:spcBef>
                <a:spcPts val="600"/>
              </a:spcBef>
            </a:pPr>
            <a:r>
              <a:rPr lang="it-IT" dirty="0" smtClean="0">
                <a:latin typeface="Arial" pitchFamily="34" charset="0"/>
                <a:cs typeface="Arial" pitchFamily="34" charset="0"/>
              </a:rPr>
              <a:t>                                 </a:t>
            </a:r>
            <a:r>
              <a:rPr lang="it-IT" sz="2200" dirty="0" smtClean="0">
                <a:latin typeface="Arial" pitchFamily="34" charset="0"/>
                <a:cs typeface="Arial" pitchFamily="34" charset="0"/>
              </a:rPr>
              <a:t>Tutor                                </a:t>
            </a:r>
            <a:r>
              <a:rPr lang="it-IT" sz="2200" dirty="0" smtClean="0">
                <a:solidFill>
                  <a:schemeClr val="bg1"/>
                </a:solidFill>
                <a:latin typeface="Arial" pitchFamily="34" charset="0"/>
                <a:cs typeface="Arial" pitchFamily="34" charset="0"/>
              </a:rPr>
              <a:t>Prof.ssa Corrado </a:t>
            </a:r>
            <a:r>
              <a:rPr lang="it-IT" sz="2200" dirty="0" err="1" smtClean="0">
                <a:solidFill>
                  <a:schemeClr val="bg1"/>
                </a:solidFill>
                <a:latin typeface="Arial" pitchFamily="34" charset="0"/>
                <a:cs typeface="Arial" pitchFamily="34" charset="0"/>
              </a:rPr>
              <a:t>Katja</a:t>
            </a:r>
            <a:endParaRPr lang="it-IT" sz="2200" dirty="0" smtClean="0">
              <a:solidFill>
                <a:schemeClr val="bg1"/>
              </a:solidFill>
              <a:latin typeface="Arial" pitchFamily="34" charset="0"/>
              <a:cs typeface="Arial" pitchFamily="34" charset="0"/>
            </a:endParaRPr>
          </a:p>
          <a:p>
            <a:pPr algn="l">
              <a:lnSpc>
                <a:spcPct val="110000"/>
              </a:lnSpc>
              <a:spcBef>
                <a:spcPts val="0"/>
              </a:spcBef>
            </a:pPr>
            <a:r>
              <a:rPr lang="it-IT" sz="2200" dirty="0" smtClean="0">
                <a:solidFill>
                  <a:schemeClr val="bg1"/>
                </a:solidFill>
                <a:latin typeface="Arial" pitchFamily="34" charset="0"/>
                <a:cs typeface="Arial" pitchFamily="34" charset="0"/>
              </a:rPr>
              <a:t>                                                                      Prof.ssa </a:t>
            </a:r>
            <a:r>
              <a:rPr lang="it-IT" sz="2200" dirty="0" err="1" smtClean="0">
                <a:solidFill>
                  <a:schemeClr val="bg1"/>
                </a:solidFill>
                <a:latin typeface="Arial" pitchFamily="34" charset="0"/>
                <a:cs typeface="Arial" pitchFamily="34" charset="0"/>
              </a:rPr>
              <a:t>Napodano</a:t>
            </a:r>
            <a:r>
              <a:rPr lang="it-IT" sz="2200" dirty="0" smtClean="0">
                <a:solidFill>
                  <a:schemeClr val="bg1"/>
                </a:solidFill>
                <a:latin typeface="Arial" pitchFamily="34" charset="0"/>
                <a:cs typeface="Arial" pitchFamily="34" charset="0"/>
              </a:rPr>
              <a:t> Anna</a:t>
            </a:r>
          </a:p>
          <a:p>
            <a:pPr algn="l">
              <a:lnSpc>
                <a:spcPct val="110000"/>
              </a:lnSpc>
              <a:spcBef>
                <a:spcPts val="0"/>
              </a:spcBef>
            </a:pPr>
            <a:r>
              <a:rPr lang="it-IT" sz="2200" dirty="0" smtClean="0">
                <a:solidFill>
                  <a:schemeClr val="bg1"/>
                </a:solidFill>
                <a:latin typeface="Arial" pitchFamily="34" charset="0"/>
                <a:cs typeface="Arial" pitchFamily="34" charset="0"/>
              </a:rPr>
              <a:t>                                                                      Prof.ssa </a:t>
            </a:r>
            <a:r>
              <a:rPr lang="it-IT" sz="2200" dirty="0" err="1" smtClean="0">
                <a:solidFill>
                  <a:schemeClr val="bg1"/>
                </a:solidFill>
                <a:latin typeface="Arial" pitchFamily="34" charset="0"/>
                <a:cs typeface="Arial" pitchFamily="34" charset="0"/>
              </a:rPr>
              <a:t>Scioli</a:t>
            </a:r>
            <a:r>
              <a:rPr lang="it-IT" sz="2200" dirty="0" smtClean="0">
                <a:solidFill>
                  <a:schemeClr val="bg1"/>
                </a:solidFill>
                <a:latin typeface="Arial" pitchFamily="34" charset="0"/>
                <a:cs typeface="Arial" pitchFamily="34" charset="0"/>
              </a:rPr>
              <a:t> Michela</a:t>
            </a:r>
          </a:p>
          <a:p>
            <a:pPr algn="l">
              <a:lnSpc>
                <a:spcPct val="110000"/>
              </a:lnSpc>
              <a:spcBef>
                <a:spcPts val="0"/>
              </a:spcBef>
            </a:pPr>
            <a:r>
              <a:rPr lang="it-IT" sz="2200" dirty="0" smtClean="0">
                <a:latin typeface="Arial" pitchFamily="34" charset="0"/>
                <a:cs typeface="Arial" pitchFamily="34" charset="0"/>
              </a:rPr>
              <a:t>                              Docente referente </a:t>
            </a:r>
          </a:p>
          <a:p>
            <a:pPr algn="l">
              <a:lnSpc>
                <a:spcPct val="110000"/>
              </a:lnSpc>
              <a:spcBef>
                <a:spcPts val="0"/>
              </a:spcBef>
            </a:pPr>
            <a:r>
              <a:rPr lang="it-IT" sz="2200" dirty="0" smtClean="0">
                <a:latin typeface="Arial" pitchFamily="34" charset="0"/>
                <a:cs typeface="Arial" pitchFamily="34" charset="0"/>
              </a:rPr>
              <a:t>                              per l’Orientamento          </a:t>
            </a:r>
            <a:r>
              <a:rPr lang="it-IT" sz="2200" dirty="0" smtClean="0">
                <a:solidFill>
                  <a:schemeClr val="bg1"/>
                </a:solidFill>
                <a:latin typeface="Arial" pitchFamily="34" charset="0"/>
                <a:cs typeface="Arial" pitchFamily="34" charset="0"/>
              </a:rPr>
              <a:t>Prof.ssa </a:t>
            </a:r>
            <a:r>
              <a:rPr lang="it-IT" sz="2200" dirty="0" err="1" smtClean="0">
                <a:solidFill>
                  <a:schemeClr val="bg1"/>
                </a:solidFill>
                <a:latin typeface="Arial" pitchFamily="34" charset="0"/>
                <a:cs typeface="Arial" pitchFamily="34" charset="0"/>
              </a:rPr>
              <a:t>Faralli</a:t>
            </a:r>
            <a:r>
              <a:rPr lang="it-IT" sz="2200" dirty="0" smtClean="0">
                <a:solidFill>
                  <a:schemeClr val="bg1"/>
                </a:solidFill>
                <a:latin typeface="Arial" pitchFamily="34" charset="0"/>
                <a:cs typeface="Arial" pitchFamily="34" charset="0"/>
              </a:rPr>
              <a:t> Giuseppina</a:t>
            </a:r>
            <a:endParaRPr lang="it-IT" sz="2200" dirty="0">
              <a:solidFill>
                <a:schemeClr val="bg1"/>
              </a:solidFill>
              <a:latin typeface="Arial" pitchFamily="34" charset="0"/>
              <a:cs typeface="Arial" pitchFamily="34" charset="0"/>
            </a:endParaRPr>
          </a:p>
        </p:txBody>
      </p:sp>
      <p:pic>
        <p:nvPicPr>
          <p:cNvPr id="5" name="Picture 6" descr="C:\Documents and Settings\utente\Desktop\ALTERNANZA\PROVA 5.jpg"/>
          <p:cNvPicPr>
            <a:picLocks noChangeAspect="1" noChangeArrowheads="1"/>
          </p:cNvPicPr>
          <p:nvPr/>
        </p:nvPicPr>
        <p:blipFill>
          <a:blip r:embed="rId3"/>
          <a:srcRect l="18321" t="20373" r="42512" b="6720"/>
          <a:stretch>
            <a:fillRect/>
          </a:stretch>
        </p:blipFill>
        <p:spPr bwMode="auto">
          <a:xfrm rot="5400000">
            <a:off x="8324178" y="797791"/>
            <a:ext cx="2102353" cy="5133862"/>
          </a:xfrm>
          <a:prstGeom prst="roundRect">
            <a:avLst/>
          </a:prstGeom>
          <a:noFill/>
          <a:effectLst>
            <a:outerShdw blurRad="215900" dist="76200" dir="18000000" sx="103000" sy="103000" algn="ctr" rotWithShape="0">
              <a:srgbClr val="000000">
                <a:alpha val="47000"/>
              </a:srgbClr>
            </a:outerShdw>
          </a:effectLst>
        </p:spPr>
      </p:pic>
      <p:pic>
        <p:nvPicPr>
          <p:cNvPr id="6" name="Picture 2" descr="logo3"/>
          <p:cNvPicPr>
            <a:picLocks noChangeAspect="1" noChangeArrowheads="1"/>
          </p:cNvPicPr>
          <p:nvPr/>
        </p:nvPicPr>
        <p:blipFill>
          <a:blip r:embed="rId4"/>
          <a:srcRect t="8339" b="7474"/>
          <a:stretch>
            <a:fillRect/>
          </a:stretch>
        </p:blipFill>
        <p:spPr bwMode="auto">
          <a:xfrm>
            <a:off x="802958" y="429195"/>
            <a:ext cx="1102959" cy="1094837"/>
          </a:xfrm>
          <a:prstGeom prst="roundRect">
            <a:avLst/>
          </a:prstGeom>
          <a:noFill/>
        </p:spPr>
      </p:pic>
      <p:pic>
        <p:nvPicPr>
          <p:cNvPr id="7" name="Immagine 1" descr="logo_liceo_classico"/>
          <p:cNvPicPr>
            <a:picLocks noChangeAspect="1" noChangeArrowheads="1"/>
          </p:cNvPicPr>
          <p:nvPr/>
        </p:nvPicPr>
        <p:blipFill>
          <a:blip r:embed="rId5"/>
          <a:srcRect/>
          <a:stretch>
            <a:fillRect/>
          </a:stretch>
        </p:blipFill>
        <p:spPr bwMode="auto">
          <a:xfrm>
            <a:off x="10432974" y="429196"/>
            <a:ext cx="1102517" cy="1104813"/>
          </a:xfrm>
          <a:prstGeom prst="roundRect">
            <a:avLst/>
          </a:prstGeom>
          <a:noFill/>
        </p:spPr>
      </p:pic>
      <p:pic>
        <p:nvPicPr>
          <p:cNvPr id="1026" name="Picture 2" descr="prova"/>
          <p:cNvPicPr>
            <a:picLocks noChangeAspect="1" noChangeArrowheads="1"/>
          </p:cNvPicPr>
          <p:nvPr/>
        </p:nvPicPr>
        <p:blipFill>
          <a:blip r:embed="rId6">
            <a:clrChange>
              <a:clrFrom>
                <a:srgbClr val="FFFFFF"/>
              </a:clrFrom>
              <a:clrTo>
                <a:srgbClr val="FFFFFF">
                  <a:alpha val="0"/>
                </a:srgbClr>
              </a:clrTo>
            </a:clrChange>
            <a:lum bright="70000" contrast="-70000"/>
          </a:blip>
          <a:srcRect l="7944" t="7158" r="14642" b="87115"/>
          <a:stretch>
            <a:fillRect/>
          </a:stretch>
        </p:blipFill>
        <p:spPr bwMode="auto">
          <a:xfrm>
            <a:off x="231353" y="3007605"/>
            <a:ext cx="6461391" cy="675701"/>
          </a:xfrm>
          <a:prstGeom prst="rect">
            <a:avLst/>
          </a:prstGeom>
          <a:noFill/>
          <a:ln w="9525">
            <a:noFill/>
            <a:miter lim="800000"/>
            <a:headEnd/>
            <a:tailEnd/>
          </a:ln>
        </p:spPr>
      </p:pic>
    </p:spTree>
    <p:extLst>
      <p:ext uri="{BB962C8B-B14F-4D97-AF65-F5344CB8AC3E}">
        <p14:creationId xmlns="" xmlns:p14="http://schemas.microsoft.com/office/powerpoint/2010/main" val="3289291677"/>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Arial" pitchFamily="34" charset="0"/>
                <a:cs typeface="Arial" pitchFamily="34" charset="0"/>
              </a:rPr>
              <a:t>Cos’è l’Alternanza</a:t>
            </a:r>
            <a:endParaRPr lang="it-IT" dirty="0">
              <a:latin typeface="Arial" pitchFamily="34" charset="0"/>
              <a:cs typeface="Arial" pitchFamily="34" charset="0"/>
            </a:endParaRPr>
          </a:p>
        </p:txBody>
      </p:sp>
      <p:sp>
        <p:nvSpPr>
          <p:cNvPr id="4" name="Ovale 3"/>
          <p:cNvSpPr/>
          <p:nvPr/>
        </p:nvSpPr>
        <p:spPr>
          <a:xfrm>
            <a:off x="749148" y="2225407"/>
            <a:ext cx="4880471" cy="4230477"/>
          </a:xfrm>
          <a:prstGeom prst="ellipse">
            <a:avLst/>
          </a:prstGeom>
          <a:solidFill>
            <a:srgbClr val="E2363E">
              <a:alpha val="8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it-IT" sz="2800" dirty="0" smtClean="0">
                <a:solidFill>
                  <a:schemeClr val="bg1"/>
                </a:solidFill>
                <a:latin typeface="Arial" pitchFamily="34" charset="0"/>
                <a:cs typeface="Arial" pitchFamily="34" charset="0"/>
              </a:rPr>
              <a:t>L’</a:t>
            </a:r>
            <a:r>
              <a:rPr lang="it-IT" sz="28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alternanza </a:t>
            </a:r>
          </a:p>
          <a:p>
            <a:pPr algn="ctr"/>
            <a:r>
              <a:rPr lang="it-IT" sz="28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scuola-lavoro </a:t>
            </a:r>
            <a:r>
              <a:rPr lang="it-IT" sz="2800" dirty="0" smtClean="0">
                <a:solidFill>
                  <a:schemeClr val="bg1"/>
                </a:solidFill>
                <a:latin typeface="Arial" pitchFamily="34" charset="0"/>
                <a:cs typeface="Arial" pitchFamily="34" charset="0"/>
              </a:rPr>
              <a:t>è una metodologia didattica  innovativa che valorizza l’aspetto formativo dell’esperienza pratica.</a:t>
            </a:r>
            <a:endParaRPr lang="it-IT" sz="2800" dirty="0">
              <a:solidFill>
                <a:schemeClr val="bg1"/>
              </a:solidFill>
              <a:latin typeface="Arial" pitchFamily="34" charset="0"/>
              <a:cs typeface="Arial" pitchFamily="34" charset="0"/>
            </a:endParaRPr>
          </a:p>
        </p:txBody>
      </p:sp>
      <p:sp>
        <p:nvSpPr>
          <p:cNvPr id="7" name="Ovale 6"/>
          <p:cNvSpPr/>
          <p:nvPr/>
        </p:nvSpPr>
        <p:spPr>
          <a:xfrm>
            <a:off x="6167611" y="2223571"/>
            <a:ext cx="4880471" cy="4230477"/>
          </a:xfrm>
          <a:prstGeom prst="ellipse">
            <a:avLst/>
          </a:prstGeom>
          <a:solidFill>
            <a:srgbClr val="FF9933">
              <a:alpha val="80000"/>
            </a:srgb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it-IT" sz="2800" dirty="0" smtClean="0">
                <a:solidFill>
                  <a:schemeClr val="bg1"/>
                </a:solidFill>
                <a:latin typeface="Arial" pitchFamily="34" charset="0"/>
                <a:cs typeface="Arial" pitchFamily="34" charset="0"/>
              </a:rPr>
              <a:t>Una risposta coerente ad un effettivo interesse delle imprese del territorio</a:t>
            </a:r>
            <a:endParaRPr lang="it-IT" sz="2800" dirty="0">
              <a:solidFill>
                <a:schemeClr val="bg1"/>
              </a:solidFill>
              <a:latin typeface="Arial" pitchFamily="34" charset="0"/>
              <a:cs typeface="Arial" pitchFamily="34" charset="0"/>
            </a:endParaRPr>
          </a:p>
        </p:txBody>
      </p:sp>
      <p:sp>
        <p:nvSpPr>
          <p:cNvPr id="10" name="Freccia a destra con strisce 9"/>
          <p:cNvSpPr/>
          <p:nvPr/>
        </p:nvSpPr>
        <p:spPr>
          <a:xfrm>
            <a:off x="5167392" y="2187409"/>
            <a:ext cx="1432191" cy="925417"/>
          </a:xfrm>
          <a:prstGeom prst="stripedRightArrow">
            <a:avLst/>
          </a:prstGeom>
          <a:solidFill>
            <a:srgbClr val="1C768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itchFamily="34" charset="0"/>
              <a:cs typeface="Arial" pitchFamily="34" charset="0"/>
            </a:endParaRPr>
          </a:p>
        </p:txBody>
      </p:sp>
      <p:sp>
        <p:nvSpPr>
          <p:cNvPr id="11" name="Freccia a destra con strisce 10"/>
          <p:cNvSpPr/>
          <p:nvPr/>
        </p:nvSpPr>
        <p:spPr>
          <a:xfrm rot="10800000">
            <a:off x="5168348" y="5643748"/>
            <a:ext cx="1432191" cy="925417"/>
          </a:xfrm>
          <a:prstGeom prst="stripedRightArrow">
            <a:avLst/>
          </a:prstGeom>
          <a:solidFill>
            <a:srgbClr val="1C768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itchFamily="34" charset="0"/>
              <a:cs typeface="Arial" pitchFamily="34" charset="0"/>
            </a:endParaRPr>
          </a:p>
        </p:txBody>
      </p:sp>
      <p:pic>
        <p:nvPicPr>
          <p:cNvPr id="8" name="Immagine 7"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spTree>
    <p:extLst>
      <p:ext uri="{BB962C8B-B14F-4D97-AF65-F5344CB8AC3E}">
        <p14:creationId xmlns="" xmlns:p14="http://schemas.microsoft.com/office/powerpoint/2010/main" val="2772565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7" presetClass="entr" presetSubtype="8"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1000" fill="hold"/>
                                        <p:tgtEl>
                                          <p:spTgt spid="10"/>
                                        </p:tgtEl>
                                        <p:attrNameLst>
                                          <p:attrName>ppt_x</p:attrName>
                                        </p:attrNameLst>
                                      </p:cBhvr>
                                      <p:tavLst>
                                        <p:tav tm="0">
                                          <p:val>
                                            <p:strVal val="0-#ppt_w/2"/>
                                          </p:val>
                                        </p:tav>
                                        <p:tav tm="100000">
                                          <p:val>
                                            <p:strVal val="#ppt_x"/>
                                          </p:val>
                                        </p:tav>
                                      </p:tavLst>
                                    </p:anim>
                                    <p:anim calcmode="lin" valueType="num">
                                      <p:cBhvr additive="base">
                                        <p:cTn id="26" dur="100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1000"/>
                            </p:stCondLst>
                            <p:childTnLst>
                              <p:par>
                                <p:cTn id="28" presetID="26"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80">
                                          <p:stCondLst>
                                            <p:cond delay="0"/>
                                          </p:stCondLst>
                                        </p:cTn>
                                        <p:tgtEl>
                                          <p:spTgt spid="7"/>
                                        </p:tgtEl>
                                      </p:cBhvr>
                                    </p:animEffect>
                                    <p:anim calcmode="lin" valueType="num">
                                      <p:cBhvr>
                                        <p:cTn id="31"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6" dur="26">
                                          <p:stCondLst>
                                            <p:cond delay="650"/>
                                          </p:stCondLst>
                                        </p:cTn>
                                        <p:tgtEl>
                                          <p:spTgt spid="7"/>
                                        </p:tgtEl>
                                      </p:cBhvr>
                                      <p:to x="100000" y="60000"/>
                                    </p:animScale>
                                    <p:animScale>
                                      <p:cBhvr>
                                        <p:cTn id="37" dur="166" decel="50000">
                                          <p:stCondLst>
                                            <p:cond delay="676"/>
                                          </p:stCondLst>
                                        </p:cTn>
                                        <p:tgtEl>
                                          <p:spTgt spid="7"/>
                                        </p:tgtEl>
                                      </p:cBhvr>
                                      <p:to x="100000" y="100000"/>
                                    </p:animScale>
                                    <p:animScale>
                                      <p:cBhvr>
                                        <p:cTn id="38" dur="26">
                                          <p:stCondLst>
                                            <p:cond delay="1312"/>
                                          </p:stCondLst>
                                        </p:cTn>
                                        <p:tgtEl>
                                          <p:spTgt spid="7"/>
                                        </p:tgtEl>
                                      </p:cBhvr>
                                      <p:to x="100000" y="80000"/>
                                    </p:animScale>
                                    <p:animScale>
                                      <p:cBhvr>
                                        <p:cTn id="39" dur="166" decel="50000">
                                          <p:stCondLst>
                                            <p:cond delay="1338"/>
                                          </p:stCondLst>
                                        </p:cTn>
                                        <p:tgtEl>
                                          <p:spTgt spid="7"/>
                                        </p:tgtEl>
                                      </p:cBhvr>
                                      <p:to x="100000" y="100000"/>
                                    </p:animScale>
                                    <p:animScale>
                                      <p:cBhvr>
                                        <p:cTn id="40" dur="26">
                                          <p:stCondLst>
                                            <p:cond delay="1642"/>
                                          </p:stCondLst>
                                        </p:cTn>
                                        <p:tgtEl>
                                          <p:spTgt spid="7"/>
                                        </p:tgtEl>
                                      </p:cBhvr>
                                      <p:to x="100000" y="90000"/>
                                    </p:animScale>
                                    <p:animScale>
                                      <p:cBhvr>
                                        <p:cTn id="41" dur="166" decel="50000">
                                          <p:stCondLst>
                                            <p:cond delay="1668"/>
                                          </p:stCondLst>
                                        </p:cTn>
                                        <p:tgtEl>
                                          <p:spTgt spid="7"/>
                                        </p:tgtEl>
                                      </p:cBhvr>
                                      <p:to x="100000" y="100000"/>
                                    </p:animScale>
                                    <p:animScale>
                                      <p:cBhvr>
                                        <p:cTn id="42" dur="26">
                                          <p:stCondLst>
                                            <p:cond delay="1808"/>
                                          </p:stCondLst>
                                        </p:cTn>
                                        <p:tgtEl>
                                          <p:spTgt spid="7"/>
                                        </p:tgtEl>
                                      </p:cBhvr>
                                      <p:to x="100000" y="95000"/>
                                    </p:animScale>
                                    <p:animScale>
                                      <p:cBhvr>
                                        <p:cTn id="43" dur="166" decel="50000">
                                          <p:stCondLst>
                                            <p:cond delay="1834"/>
                                          </p:stCondLst>
                                        </p:cTn>
                                        <p:tgtEl>
                                          <p:spTgt spid="7"/>
                                        </p:tgtEl>
                                      </p:cBhvr>
                                      <p:to x="100000" y="100000"/>
                                    </p:animScale>
                                  </p:childTnLst>
                                </p:cTn>
                              </p:par>
                            </p:childTnLst>
                          </p:cTn>
                        </p:par>
                        <p:par>
                          <p:cTn id="44" fill="hold">
                            <p:stCondLst>
                              <p:cond delay="3000"/>
                            </p:stCondLst>
                            <p:childTnLst>
                              <p:par>
                                <p:cTn id="45" presetID="7" presetClass="entr" presetSubtype="2"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1000" fill="hold"/>
                                        <p:tgtEl>
                                          <p:spTgt spid="11"/>
                                        </p:tgtEl>
                                        <p:attrNameLst>
                                          <p:attrName>ppt_x</p:attrName>
                                        </p:attrNameLst>
                                      </p:cBhvr>
                                      <p:tavLst>
                                        <p:tav tm="0">
                                          <p:val>
                                            <p:strVal val="1+#ppt_w/2"/>
                                          </p:val>
                                        </p:tav>
                                        <p:tav tm="100000">
                                          <p:val>
                                            <p:strVal val="#ppt_x"/>
                                          </p:val>
                                        </p:tav>
                                      </p:tavLst>
                                    </p:anim>
                                    <p:anim calcmode="lin" valueType="num">
                                      <p:cBhvr additive="base">
                                        <p:cTn id="48"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Arial" pitchFamily="34" charset="0"/>
                <a:cs typeface="Arial" pitchFamily="34" charset="0"/>
              </a:rPr>
              <a:t>Finalità</a:t>
            </a:r>
            <a:endParaRPr lang="it-IT" dirty="0">
              <a:latin typeface="Arial" pitchFamily="34" charset="0"/>
              <a:cs typeface="Arial" pitchFamily="34" charset="0"/>
            </a:endParaRPr>
          </a:p>
        </p:txBody>
      </p:sp>
      <p:graphicFrame>
        <p:nvGraphicFramePr>
          <p:cNvPr id="6" name="Diagramma 5"/>
          <p:cNvGraphicFramePr/>
          <p:nvPr/>
        </p:nvGraphicFramePr>
        <p:xfrm>
          <a:off x="1359007" y="2220920"/>
          <a:ext cx="9624810" cy="44608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Immagine 7" descr="PROVA 4"/>
          <p:cNvPicPr/>
          <p:nvPr/>
        </p:nvPicPr>
        <p:blipFill>
          <a:blip r:embed="rId8" cstate="print"/>
          <a:srcRect l="10604" t="13161" r="22739" b="55589"/>
          <a:stretch>
            <a:fillRect/>
          </a:stretch>
        </p:blipFill>
        <p:spPr bwMode="auto">
          <a:xfrm>
            <a:off x="8460953" y="661012"/>
            <a:ext cx="1916935" cy="1255923"/>
          </a:xfrm>
          <a:prstGeom prst="roundRect">
            <a:avLst/>
          </a:prstGeom>
          <a:noFill/>
          <a:ln>
            <a:noFill/>
          </a:ln>
        </p:spPr>
      </p:pic>
    </p:spTree>
    <p:extLst>
      <p:ext uri="{BB962C8B-B14F-4D97-AF65-F5344CB8AC3E}">
        <p14:creationId xmlns="" xmlns:p14="http://schemas.microsoft.com/office/powerpoint/2010/main" val="2772565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6">
                                            <p:graphicEl>
                                              <a:dgm id="{D4C60CC2-04BD-4F01-B88D-980F94105FC9}"/>
                                            </p:graphicEl>
                                          </p:spTgt>
                                        </p:tgtEl>
                                        <p:attrNameLst>
                                          <p:attrName>style.visibility</p:attrName>
                                        </p:attrNameLst>
                                      </p:cBhvr>
                                      <p:to>
                                        <p:strVal val="visible"/>
                                      </p:to>
                                    </p:set>
                                    <p:anim calcmode="lin" valueType="num">
                                      <p:cBhvr>
                                        <p:cTn id="7" dur="1000" fill="hold"/>
                                        <p:tgtEl>
                                          <p:spTgt spid="6">
                                            <p:graphicEl>
                                              <a:dgm id="{D4C60CC2-04BD-4F01-B88D-980F94105FC9}"/>
                                            </p:graphicEl>
                                          </p:spTgt>
                                        </p:tgtEl>
                                        <p:attrNameLst>
                                          <p:attrName>ppt_w</p:attrName>
                                        </p:attrNameLst>
                                      </p:cBhvr>
                                      <p:tavLst>
                                        <p:tav tm="0">
                                          <p:val>
                                            <p:fltVal val="0"/>
                                          </p:val>
                                        </p:tav>
                                        <p:tav tm="100000">
                                          <p:val>
                                            <p:strVal val="#ppt_w"/>
                                          </p:val>
                                        </p:tav>
                                      </p:tavLst>
                                    </p:anim>
                                    <p:anim calcmode="lin" valueType="num">
                                      <p:cBhvr>
                                        <p:cTn id="8" dur="1000" fill="hold"/>
                                        <p:tgtEl>
                                          <p:spTgt spid="6">
                                            <p:graphicEl>
                                              <a:dgm id="{D4C60CC2-04BD-4F01-B88D-980F94105FC9}"/>
                                            </p:graphicEl>
                                          </p:spTgt>
                                        </p:tgtEl>
                                        <p:attrNameLst>
                                          <p:attrName>ppt_h</p:attrName>
                                        </p:attrNameLst>
                                      </p:cBhvr>
                                      <p:tavLst>
                                        <p:tav tm="0">
                                          <p:val>
                                            <p:fltVal val="0"/>
                                          </p:val>
                                        </p:tav>
                                        <p:tav tm="100000">
                                          <p:val>
                                            <p:strVal val="#ppt_h"/>
                                          </p:val>
                                        </p:tav>
                                      </p:tavLst>
                                    </p:anim>
                                    <p:animEffect transition="in" filter="fade">
                                      <p:cBhvr>
                                        <p:cTn id="9" dur="1000"/>
                                        <p:tgtEl>
                                          <p:spTgt spid="6">
                                            <p:graphicEl>
                                              <a:dgm id="{D4C60CC2-04BD-4F01-B88D-980F94105FC9}"/>
                                            </p:graphicEl>
                                          </p:spTgt>
                                        </p:tgtEl>
                                      </p:cBhvr>
                                    </p:animEffect>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6">
                                            <p:graphicEl>
                                              <a:dgm id="{44CA3BA6-D6B3-4BAB-A7C4-3BD1C30413BD}"/>
                                            </p:graphicEl>
                                          </p:spTgt>
                                        </p:tgtEl>
                                        <p:attrNameLst>
                                          <p:attrName>style.visibility</p:attrName>
                                        </p:attrNameLst>
                                      </p:cBhvr>
                                      <p:to>
                                        <p:strVal val="visible"/>
                                      </p:to>
                                    </p:set>
                                    <p:anim calcmode="lin" valueType="num">
                                      <p:cBhvr>
                                        <p:cTn id="13" dur="1000" fill="hold"/>
                                        <p:tgtEl>
                                          <p:spTgt spid="6">
                                            <p:graphicEl>
                                              <a:dgm id="{44CA3BA6-D6B3-4BAB-A7C4-3BD1C30413BD}"/>
                                            </p:graphicEl>
                                          </p:spTgt>
                                        </p:tgtEl>
                                        <p:attrNameLst>
                                          <p:attrName>ppt_w</p:attrName>
                                        </p:attrNameLst>
                                      </p:cBhvr>
                                      <p:tavLst>
                                        <p:tav tm="0">
                                          <p:val>
                                            <p:fltVal val="0"/>
                                          </p:val>
                                        </p:tav>
                                        <p:tav tm="100000">
                                          <p:val>
                                            <p:strVal val="#ppt_w"/>
                                          </p:val>
                                        </p:tav>
                                      </p:tavLst>
                                    </p:anim>
                                    <p:anim calcmode="lin" valueType="num">
                                      <p:cBhvr>
                                        <p:cTn id="14" dur="1000" fill="hold"/>
                                        <p:tgtEl>
                                          <p:spTgt spid="6">
                                            <p:graphicEl>
                                              <a:dgm id="{44CA3BA6-D6B3-4BAB-A7C4-3BD1C30413BD}"/>
                                            </p:graphicEl>
                                          </p:spTgt>
                                        </p:tgtEl>
                                        <p:attrNameLst>
                                          <p:attrName>ppt_h</p:attrName>
                                        </p:attrNameLst>
                                      </p:cBhvr>
                                      <p:tavLst>
                                        <p:tav tm="0">
                                          <p:val>
                                            <p:fltVal val="0"/>
                                          </p:val>
                                        </p:tav>
                                        <p:tav tm="100000">
                                          <p:val>
                                            <p:strVal val="#ppt_h"/>
                                          </p:val>
                                        </p:tav>
                                      </p:tavLst>
                                    </p:anim>
                                    <p:animEffect transition="in" filter="fade">
                                      <p:cBhvr>
                                        <p:cTn id="15" dur="1000"/>
                                        <p:tgtEl>
                                          <p:spTgt spid="6">
                                            <p:graphicEl>
                                              <a:dgm id="{44CA3BA6-D6B3-4BAB-A7C4-3BD1C30413BD}"/>
                                            </p:graphicEl>
                                          </p:spTgt>
                                        </p:tgtEl>
                                      </p:cBhvr>
                                    </p:animEffect>
                                  </p:childTnLst>
                                </p:cTn>
                              </p:par>
                            </p:childTnLst>
                          </p:cTn>
                        </p:par>
                        <p:par>
                          <p:cTn id="16" fill="hold">
                            <p:stCondLst>
                              <p:cond delay="2000"/>
                            </p:stCondLst>
                            <p:childTnLst>
                              <p:par>
                                <p:cTn id="17" presetID="53" presetClass="entr" presetSubtype="0" fill="hold" grpId="0" nodeType="afterEffect">
                                  <p:stCondLst>
                                    <p:cond delay="0"/>
                                  </p:stCondLst>
                                  <p:childTnLst>
                                    <p:set>
                                      <p:cBhvr>
                                        <p:cTn id="18" dur="1" fill="hold">
                                          <p:stCondLst>
                                            <p:cond delay="0"/>
                                          </p:stCondLst>
                                        </p:cTn>
                                        <p:tgtEl>
                                          <p:spTgt spid="6">
                                            <p:graphicEl>
                                              <a:dgm id="{0BC64072-EF0F-4AEE-AAEB-41D0EC56E061}"/>
                                            </p:graphicEl>
                                          </p:spTgt>
                                        </p:tgtEl>
                                        <p:attrNameLst>
                                          <p:attrName>style.visibility</p:attrName>
                                        </p:attrNameLst>
                                      </p:cBhvr>
                                      <p:to>
                                        <p:strVal val="visible"/>
                                      </p:to>
                                    </p:set>
                                    <p:anim calcmode="lin" valueType="num">
                                      <p:cBhvr>
                                        <p:cTn id="19" dur="1000" fill="hold"/>
                                        <p:tgtEl>
                                          <p:spTgt spid="6">
                                            <p:graphicEl>
                                              <a:dgm id="{0BC64072-EF0F-4AEE-AAEB-41D0EC56E061}"/>
                                            </p:graphicEl>
                                          </p:spTgt>
                                        </p:tgtEl>
                                        <p:attrNameLst>
                                          <p:attrName>ppt_w</p:attrName>
                                        </p:attrNameLst>
                                      </p:cBhvr>
                                      <p:tavLst>
                                        <p:tav tm="0">
                                          <p:val>
                                            <p:fltVal val="0"/>
                                          </p:val>
                                        </p:tav>
                                        <p:tav tm="100000">
                                          <p:val>
                                            <p:strVal val="#ppt_w"/>
                                          </p:val>
                                        </p:tav>
                                      </p:tavLst>
                                    </p:anim>
                                    <p:anim calcmode="lin" valueType="num">
                                      <p:cBhvr>
                                        <p:cTn id="20" dur="1000" fill="hold"/>
                                        <p:tgtEl>
                                          <p:spTgt spid="6">
                                            <p:graphicEl>
                                              <a:dgm id="{0BC64072-EF0F-4AEE-AAEB-41D0EC56E061}"/>
                                            </p:graphicEl>
                                          </p:spTgt>
                                        </p:tgtEl>
                                        <p:attrNameLst>
                                          <p:attrName>ppt_h</p:attrName>
                                        </p:attrNameLst>
                                      </p:cBhvr>
                                      <p:tavLst>
                                        <p:tav tm="0">
                                          <p:val>
                                            <p:fltVal val="0"/>
                                          </p:val>
                                        </p:tav>
                                        <p:tav tm="100000">
                                          <p:val>
                                            <p:strVal val="#ppt_h"/>
                                          </p:val>
                                        </p:tav>
                                      </p:tavLst>
                                    </p:anim>
                                    <p:animEffect transition="in" filter="fade">
                                      <p:cBhvr>
                                        <p:cTn id="21" dur="1000"/>
                                        <p:tgtEl>
                                          <p:spTgt spid="6">
                                            <p:graphicEl>
                                              <a:dgm id="{0BC64072-EF0F-4AEE-AAEB-41D0EC56E061}"/>
                                            </p:graphicEl>
                                          </p:spTgt>
                                        </p:tgtEl>
                                      </p:cBhvr>
                                    </p:animEffect>
                                  </p:childTnLst>
                                </p:cTn>
                              </p:par>
                            </p:childTnLst>
                          </p:cTn>
                        </p:par>
                        <p:par>
                          <p:cTn id="22" fill="hold">
                            <p:stCondLst>
                              <p:cond delay="3000"/>
                            </p:stCondLst>
                            <p:childTnLst>
                              <p:par>
                                <p:cTn id="23" presetID="53" presetClass="entr" presetSubtype="0" fill="hold" grpId="0" nodeType="afterEffect">
                                  <p:stCondLst>
                                    <p:cond delay="0"/>
                                  </p:stCondLst>
                                  <p:childTnLst>
                                    <p:set>
                                      <p:cBhvr>
                                        <p:cTn id="24" dur="1" fill="hold">
                                          <p:stCondLst>
                                            <p:cond delay="0"/>
                                          </p:stCondLst>
                                        </p:cTn>
                                        <p:tgtEl>
                                          <p:spTgt spid="6">
                                            <p:graphicEl>
                                              <a:dgm id="{1A5F5470-1A62-4F42-8A7D-2681047405A5}"/>
                                            </p:graphicEl>
                                          </p:spTgt>
                                        </p:tgtEl>
                                        <p:attrNameLst>
                                          <p:attrName>style.visibility</p:attrName>
                                        </p:attrNameLst>
                                      </p:cBhvr>
                                      <p:to>
                                        <p:strVal val="visible"/>
                                      </p:to>
                                    </p:set>
                                    <p:anim calcmode="lin" valueType="num">
                                      <p:cBhvr>
                                        <p:cTn id="25" dur="1000" fill="hold"/>
                                        <p:tgtEl>
                                          <p:spTgt spid="6">
                                            <p:graphicEl>
                                              <a:dgm id="{1A5F5470-1A62-4F42-8A7D-2681047405A5}"/>
                                            </p:graphicEl>
                                          </p:spTgt>
                                        </p:tgtEl>
                                        <p:attrNameLst>
                                          <p:attrName>ppt_w</p:attrName>
                                        </p:attrNameLst>
                                      </p:cBhvr>
                                      <p:tavLst>
                                        <p:tav tm="0">
                                          <p:val>
                                            <p:fltVal val="0"/>
                                          </p:val>
                                        </p:tav>
                                        <p:tav tm="100000">
                                          <p:val>
                                            <p:strVal val="#ppt_w"/>
                                          </p:val>
                                        </p:tav>
                                      </p:tavLst>
                                    </p:anim>
                                    <p:anim calcmode="lin" valueType="num">
                                      <p:cBhvr>
                                        <p:cTn id="26" dur="1000" fill="hold"/>
                                        <p:tgtEl>
                                          <p:spTgt spid="6">
                                            <p:graphicEl>
                                              <a:dgm id="{1A5F5470-1A62-4F42-8A7D-2681047405A5}"/>
                                            </p:graphicEl>
                                          </p:spTgt>
                                        </p:tgtEl>
                                        <p:attrNameLst>
                                          <p:attrName>ppt_h</p:attrName>
                                        </p:attrNameLst>
                                      </p:cBhvr>
                                      <p:tavLst>
                                        <p:tav tm="0">
                                          <p:val>
                                            <p:fltVal val="0"/>
                                          </p:val>
                                        </p:tav>
                                        <p:tav tm="100000">
                                          <p:val>
                                            <p:strVal val="#ppt_h"/>
                                          </p:val>
                                        </p:tav>
                                      </p:tavLst>
                                    </p:anim>
                                    <p:animEffect transition="in" filter="fade">
                                      <p:cBhvr>
                                        <p:cTn id="27" dur="1000"/>
                                        <p:tgtEl>
                                          <p:spTgt spid="6">
                                            <p:graphicEl>
                                              <a:dgm id="{1A5F5470-1A62-4F42-8A7D-2681047405A5}"/>
                                            </p:graphicEl>
                                          </p:spTgt>
                                        </p:tgtEl>
                                      </p:cBhvr>
                                    </p:animEffect>
                                  </p:childTnLst>
                                </p:cTn>
                              </p:par>
                            </p:childTnLst>
                          </p:cTn>
                        </p:par>
                        <p:par>
                          <p:cTn id="28" fill="hold">
                            <p:stCondLst>
                              <p:cond delay="4000"/>
                            </p:stCondLst>
                            <p:childTnLst>
                              <p:par>
                                <p:cTn id="29" presetID="53" presetClass="entr" presetSubtype="0" fill="hold" grpId="0" nodeType="afterEffect">
                                  <p:stCondLst>
                                    <p:cond delay="0"/>
                                  </p:stCondLst>
                                  <p:childTnLst>
                                    <p:set>
                                      <p:cBhvr>
                                        <p:cTn id="30" dur="1" fill="hold">
                                          <p:stCondLst>
                                            <p:cond delay="0"/>
                                          </p:stCondLst>
                                        </p:cTn>
                                        <p:tgtEl>
                                          <p:spTgt spid="6">
                                            <p:graphicEl>
                                              <a:dgm id="{52F63A63-E65B-459E-AACA-D42AA16A8CD1}"/>
                                            </p:graphicEl>
                                          </p:spTgt>
                                        </p:tgtEl>
                                        <p:attrNameLst>
                                          <p:attrName>style.visibility</p:attrName>
                                        </p:attrNameLst>
                                      </p:cBhvr>
                                      <p:to>
                                        <p:strVal val="visible"/>
                                      </p:to>
                                    </p:set>
                                    <p:anim calcmode="lin" valueType="num">
                                      <p:cBhvr>
                                        <p:cTn id="31" dur="1000" fill="hold"/>
                                        <p:tgtEl>
                                          <p:spTgt spid="6">
                                            <p:graphicEl>
                                              <a:dgm id="{52F63A63-E65B-459E-AACA-D42AA16A8CD1}"/>
                                            </p:graphicEl>
                                          </p:spTgt>
                                        </p:tgtEl>
                                        <p:attrNameLst>
                                          <p:attrName>ppt_w</p:attrName>
                                        </p:attrNameLst>
                                      </p:cBhvr>
                                      <p:tavLst>
                                        <p:tav tm="0">
                                          <p:val>
                                            <p:fltVal val="0"/>
                                          </p:val>
                                        </p:tav>
                                        <p:tav tm="100000">
                                          <p:val>
                                            <p:strVal val="#ppt_w"/>
                                          </p:val>
                                        </p:tav>
                                      </p:tavLst>
                                    </p:anim>
                                    <p:anim calcmode="lin" valueType="num">
                                      <p:cBhvr>
                                        <p:cTn id="32" dur="1000" fill="hold"/>
                                        <p:tgtEl>
                                          <p:spTgt spid="6">
                                            <p:graphicEl>
                                              <a:dgm id="{52F63A63-E65B-459E-AACA-D42AA16A8CD1}"/>
                                            </p:graphicEl>
                                          </p:spTgt>
                                        </p:tgtEl>
                                        <p:attrNameLst>
                                          <p:attrName>ppt_h</p:attrName>
                                        </p:attrNameLst>
                                      </p:cBhvr>
                                      <p:tavLst>
                                        <p:tav tm="0">
                                          <p:val>
                                            <p:fltVal val="0"/>
                                          </p:val>
                                        </p:tav>
                                        <p:tav tm="100000">
                                          <p:val>
                                            <p:strVal val="#ppt_h"/>
                                          </p:val>
                                        </p:tav>
                                      </p:tavLst>
                                    </p:anim>
                                    <p:animEffect transition="in" filter="fade">
                                      <p:cBhvr>
                                        <p:cTn id="33" dur="1000"/>
                                        <p:tgtEl>
                                          <p:spTgt spid="6">
                                            <p:graphicEl>
                                              <a:dgm id="{52F63A63-E65B-459E-AACA-D42AA16A8CD1}"/>
                                            </p:graphicEl>
                                          </p:spTgt>
                                        </p:tgtEl>
                                      </p:cBhvr>
                                    </p:animEffect>
                                  </p:childTnLst>
                                </p:cTn>
                              </p:par>
                            </p:childTnLst>
                          </p:cTn>
                        </p:par>
                        <p:par>
                          <p:cTn id="34" fill="hold">
                            <p:stCondLst>
                              <p:cond delay="5000"/>
                            </p:stCondLst>
                            <p:childTnLst>
                              <p:par>
                                <p:cTn id="35" presetID="53" presetClass="entr" presetSubtype="0" fill="hold" grpId="0" nodeType="afterEffect">
                                  <p:stCondLst>
                                    <p:cond delay="0"/>
                                  </p:stCondLst>
                                  <p:childTnLst>
                                    <p:set>
                                      <p:cBhvr>
                                        <p:cTn id="36" dur="1" fill="hold">
                                          <p:stCondLst>
                                            <p:cond delay="0"/>
                                          </p:stCondLst>
                                        </p:cTn>
                                        <p:tgtEl>
                                          <p:spTgt spid="6">
                                            <p:graphicEl>
                                              <a:dgm id="{E23060DF-8A96-470A-9DF4-88F8693ABC20}"/>
                                            </p:graphicEl>
                                          </p:spTgt>
                                        </p:tgtEl>
                                        <p:attrNameLst>
                                          <p:attrName>style.visibility</p:attrName>
                                        </p:attrNameLst>
                                      </p:cBhvr>
                                      <p:to>
                                        <p:strVal val="visible"/>
                                      </p:to>
                                    </p:set>
                                    <p:anim calcmode="lin" valueType="num">
                                      <p:cBhvr>
                                        <p:cTn id="37" dur="1000" fill="hold"/>
                                        <p:tgtEl>
                                          <p:spTgt spid="6">
                                            <p:graphicEl>
                                              <a:dgm id="{E23060DF-8A96-470A-9DF4-88F8693ABC20}"/>
                                            </p:graphicEl>
                                          </p:spTgt>
                                        </p:tgtEl>
                                        <p:attrNameLst>
                                          <p:attrName>ppt_w</p:attrName>
                                        </p:attrNameLst>
                                      </p:cBhvr>
                                      <p:tavLst>
                                        <p:tav tm="0">
                                          <p:val>
                                            <p:fltVal val="0"/>
                                          </p:val>
                                        </p:tav>
                                        <p:tav tm="100000">
                                          <p:val>
                                            <p:strVal val="#ppt_w"/>
                                          </p:val>
                                        </p:tav>
                                      </p:tavLst>
                                    </p:anim>
                                    <p:anim calcmode="lin" valueType="num">
                                      <p:cBhvr>
                                        <p:cTn id="38" dur="1000" fill="hold"/>
                                        <p:tgtEl>
                                          <p:spTgt spid="6">
                                            <p:graphicEl>
                                              <a:dgm id="{E23060DF-8A96-470A-9DF4-88F8693ABC20}"/>
                                            </p:graphicEl>
                                          </p:spTgt>
                                        </p:tgtEl>
                                        <p:attrNameLst>
                                          <p:attrName>ppt_h</p:attrName>
                                        </p:attrNameLst>
                                      </p:cBhvr>
                                      <p:tavLst>
                                        <p:tav tm="0">
                                          <p:val>
                                            <p:fltVal val="0"/>
                                          </p:val>
                                        </p:tav>
                                        <p:tav tm="100000">
                                          <p:val>
                                            <p:strVal val="#ppt_h"/>
                                          </p:val>
                                        </p:tav>
                                      </p:tavLst>
                                    </p:anim>
                                    <p:animEffect transition="in" filter="fade">
                                      <p:cBhvr>
                                        <p:cTn id="39" dur="1000"/>
                                        <p:tgtEl>
                                          <p:spTgt spid="6">
                                            <p:graphicEl>
                                              <a:dgm id="{E23060DF-8A96-470A-9DF4-88F8693ABC20}"/>
                                            </p:graphicEl>
                                          </p:spTgt>
                                        </p:tgtEl>
                                      </p:cBhvr>
                                    </p:animEffect>
                                  </p:childTnLst>
                                </p:cTn>
                              </p:par>
                            </p:childTnLst>
                          </p:cTn>
                        </p:par>
                        <p:par>
                          <p:cTn id="40" fill="hold">
                            <p:stCondLst>
                              <p:cond delay="6000"/>
                            </p:stCondLst>
                            <p:childTnLst>
                              <p:par>
                                <p:cTn id="41" presetID="53" presetClass="entr" presetSubtype="0" fill="hold" grpId="0" nodeType="afterEffect">
                                  <p:stCondLst>
                                    <p:cond delay="0"/>
                                  </p:stCondLst>
                                  <p:childTnLst>
                                    <p:set>
                                      <p:cBhvr>
                                        <p:cTn id="42" dur="1" fill="hold">
                                          <p:stCondLst>
                                            <p:cond delay="0"/>
                                          </p:stCondLst>
                                        </p:cTn>
                                        <p:tgtEl>
                                          <p:spTgt spid="6">
                                            <p:graphicEl>
                                              <a:dgm id="{CCB20CEF-4B75-442A-8A3F-2972710CEB68}"/>
                                            </p:graphicEl>
                                          </p:spTgt>
                                        </p:tgtEl>
                                        <p:attrNameLst>
                                          <p:attrName>style.visibility</p:attrName>
                                        </p:attrNameLst>
                                      </p:cBhvr>
                                      <p:to>
                                        <p:strVal val="visible"/>
                                      </p:to>
                                    </p:set>
                                    <p:anim calcmode="lin" valueType="num">
                                      <p:cBhvr>
                                        <p:cTn id="43" dur="1000" fill="hold"/>
                                        <p:tgtEl>
                                          <p:spTgt spid="6">
                                            <p:graphicEl>
                                              <a:dgm id="{CCB20CEF-4B75-442A-8A3F-2972710CEB68}"/>
                                            </p:graphicEl>
                                          </p:spTgt>
                                        </p:tgtEl>
                                        <p:attrNameLst>
                                          <p:attrName>ppt_w</p:attrName>
                                        </p:attrNameLst>
                                      </p:cBhvr>
                                      <p:tavLst>
                                        <p:tav tm="0">
                                          <p:val>
                                            <p:fltVal val="0"/>
                                          </p:val>
                                        </p:tav>
                                        <p:tav tm="100000">
                                          <p:val>
                                            <p:strVal val="#ppt_w"/>
                                          </p:val>
                                        </p:tav>
                                      </p:tavLst>
                                    </p:anim>
                                    <p:anim calcmode="lin" valueType="num">
                                      <p:cBhvr>
                                        <p:cTn id="44" dur="1000" fill="hold"/>
                                        <p:tgtEl>
                                          <p:spTgt spid="6">
                                            <p:graphicEl>
                                              <a:dgm id="{CCB20CEF-4B75-442A-8A3F-2972710CEB68}"/>
                                            </p:graphicEl>
                                          </p:spTgt>
                                        </p:tgtEl>
                                        <p:attrNameLst>
                                          <p:attrName>ppt_h</p:attrName>
                                        </p:attrNameLst>
                                      </p:cBhvr>
                                      <p:tavLst>
                                        <p:tav tm="0">
                                          <p:val>
                                            <p:fltVal val="0"/>
                                          </p:val>
                                        </p:tav>
                                        <p:tav tm="100000">
                                          <p:val>
                                            <p:strVal val="#ppt_h"/>
                                          </p:val>
                                        </p:tav>
                                      </p:tavLst>
                                    </p:anim>
                                    <p:animEffect transition="in" filter="fade">
                                      <p:cBhvr>
                                        <p:cTn id="45" dur="1000"/>
                                        <p:tgtEl>
                                          <p:spTgt spid="6">
                                            <p:graphicEl>
                                              <a:dgm id="{CCB20CEF-4B75-442A-8A3F-2972710CEB6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Arial" pitchFamily="34" charset="0"/>
                <a:cs typeface="Arial" pitchFamily="34" charset="0"/>
              </a:rPr>
              <a:t>Obiettivi formativi</a:t>
            </a:r>
            <a:endParaRPr lang="it-IT" dirty="0">
              <a:latin typeface="Arial" pitchFamily="34" charset="0"/>
              <a:cs typeface="Arial" pitchFamily="34" charset="0"/>
            </a:endParaRPr>
          </a:p>
        </p:txBody>
      </p:sp>
      <p:sp>
        <p:nvSpPr>
          <p:cNvPr id="14" name="Rettangolo 13"/>
          <p:cNvSpPr/>
          <p:nvPr/>
        </p:nvSpPr>
        <p:spPr>
          <a:xfrm>
            <a:off x="572878" y="2269474"/>
            <a:ext cx="9937214" cy="616945"/>
          </a:xfrm>
          <a:prstGeom prst="rect">
            <a:avLst/>
          </a:prstGeom>
          <a:solidFill>
            <a:srgbClr val="1C768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Blip>
                <a:blip r:embed="rId3"/>
              </a:buBlip>
            </a:pPr>
            <a:r>
              <a:rPr lang="it-IT" dirty="0" smtClean="0">
                <a:solidFill>
                  <a:srgbClr val="000000"/>
                </a:solidFill>
                <a:latin typeface="Arial" pitchFamily="34" charset="0"/>
                <a:ea typeface="Calibri" pitchFamily="34" charset="0"/>
                <a:cs typeface="Arial" pitchFamily="34" charset="0"/>
              </a:rPr>
              <a:t>  </a:t>
            </a:r>
            <a:r>
              <a:rPr lang="it-IT" sz="2400" dirty="0" smtClean="0">
                <a:solidFill>
                  <a:srgbClr val="000000"/>
                </a:solidFill>
                <a:latin typeface="Arial" pitchFamily="34" charset="0"/>
                <a:ea typeface="Calibri" pitchFamily="34" charset="0"/>
                <a:cs typeface="Arial" pitchFamily="34" charset="0"/>
              </a:rPr>
              <a:t>Favorire la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maturazione</a:t>
            </a:r>
            <a:r>
              <a:rPr lang="it-IT" sz="2400" dirty="0" smtClean="0">
                <a:solidFill>
                  <a:srgbClr val="000000"/>
                </a:solidFill>
                <a:latin typeface="Arial" pitchFamily="34" charset="0"/>
                <a:ea typeface="Calibri" pitchFamily="34" charset="0"/>
                <a:cs typeface="Arial" pitchFamily="34" charset="0"/>
              </a:rPr>
              <a:t> e l’</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autonomia</a:t>
            </a:r>
            <a:r>
              <a:rPr lang="it-IT" sz="2400" dirty="0" smtClean="0">
                <a:solidFill>
                  <a:srgbClr val="000000"/>
                </a:solidFill>
                <a:latin typeface="Arial" pitchFamily="34" charset="0"/>
                <a:ea typeface="Calibri" pitchFamily="34" charset="0"/>
                <a:cs typeface="Arial" pitchFamily="34" charset="0"/>
              </a:rPr>
              <a:t> dello studente</a:t>
            </a:r>
            <a:endParaRPr lang="it-IT" sz="2400" dirty="0">
              <a:latin typeface="Arial" pitchFamily="34" charset="0"/>
              <a:cs typeface="Arial" pitchFamily="34" charset="0"/>
            </a:endParaRPr>
          </a:p>
        </p:txBody>
      </p:sp>
      <p:sp>
        <p:nvSpPr>
          <p:cNvPr id="15" name="Rettangolo 14"/>
          <p:cNvSpPr/>
          <p:nvPr/>
        </p:nvSpPr>
        <p:spPr>
          <a:xfrm>
            <a:off x="571040" y="3115936"/>
            <a:ext cx="9937214" cy="574714"/>
          </a:xfrm>
          <a:prstGeom prst="rect">
            <a:avLst/>
          </a:prstGeom>
          <a:solidFill>
            <a:srgbClr val="2393A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Blip>
                <a:blip r:embed="rId3"/>
              </a:buBlip>
            </a:pPr>
            <a:r>
              <a:rPr lang="it-IT" dirty="0" smtClean="0">
                <a:solidFill>
                  <a:srgbClr val="000000"/>
                </a:solidFill>
                <a:latin typeface="Arial" pitchFamily="34" charset="0"/>
                <a:ea typeface="Calibri" pitchFamily="34" charset="0"/>
                <a:cs typeface="Arial" pitchFamily="34" charset="0"/>
              </a:rPr>
              <a:t>  </a:t>
            </a:r>
            <a:r>
              <a:rPr lang="it-IT" sz="2400" dirty="0" smtClean="0">
                <a:solidFill>
                  <a:srgbClr val="000000"/>
                </a:solidFill>
                <a:latin typeface="Arial" pitchFamily="34" charset="0"/>
                <a:ea typeface="Calibri" pitchFamily="34" charset="0"/>
                <a:cs typeface="Arial" pitchFamily="34" charset="0"/>
              </a:rPr>
              <a:t>Favorire l’acquisizione di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capacità relazionali</a:t>
            </a:r>
            <a:endParaRPr lang="it-IT" sz="2400"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17" name="Rettangolo 16"/>
          <p:cNvSpPr/>
          <p:nvPr/>
        </p:nvSpPr>
        <p:spPr>
          <a:xfrm>
            <a:off x="558189" y="3929350"/>
            <a:ext cx="9937214" cy="818920"/>
          </a:xfrm>
          <a:prstGeom prst="rect">
            <a:avLst/>
          </a:prstGeom>
          <a:solidFill>
            <a:srgbClr val="2BB4C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Blip>
                <a:blip r:embed="rId3"/>
              </a:buBlip>
            </a:pPr>
            <a:r>
              <a:rPr lang="it-IT" dirty="0" smtClean="0">
                <a:solidFill>
                  <a:srgbClr val="000000"/>
                </a:solidFill>
                <a:latin typeface="Arial" pitchFamily="34" charset="0"/>
                <a:ea typeface="Calibri" pitchFamily="34" charset="0"/>
                <a:cs typeface="Arial" pitchFamily="34" charset="0"/>
              </a:rPr>
              <a:t>  </a:t>
            </a:r>
            <a:r>
              <a:rPr lang="it-IT" sz="2400" dirty="0" smtClean="0">
                <a:solidFill>
                  <a:srgbClr val="000000"/>
                </a:solidFill>
                <a:latin typeface="Arial" pitchFamily="34" charset="0"/>
                <a:ea typeface="Calibri" pitchFamily="34" charset="0"/>
                <a:cs typeface="Arial" pitchFamily="34" charset="0"/>
              </a:rPr>
              <a:t>Valorizzare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vocazioni </a:t>
            </a:r>
            <a:r>
              <a:rPr lang="it-IT" sz="2400" dirty="0" smtClean="0">
                <a:solidFill>
                  <a:srgbClr val="000000"/>
                </a:solidFill>
                <a:latin typeface="Arial" pitchFamily="34" charset="0"/>
                <a:ea typeface="Calibri" pitchFamily="34" charset="0"/>
                <a:cs typeface="Arial" pitchFamily="34" charset="0"/>
              </a:rPr>
              <a:t>personali,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interessi </a:t>
            </a:r>
            <a:r>
              <a:rPr lang="it-IT" sz="2400" dirty="0" smtClean="0">
                <a:solidFill>
                  <a:srgbClr val="000000"/>
                </a:solidFill>
                <a:latin typeface="Arial" pitchFamily="34" charset="0"/>
                <a:ea typeface="Calibri" pitchFamily="34" charset="0"/>
                <a:cs typeface="Arial" pitchFamily="34" charset="0"/>
              </a:rPr>
              <a:t>e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stili di apprendimento   </a:t>
            </a:r>
          </a:p>
          <a:p>
            <a:pPr lvl="0"/>
            <a:r>
              <a:rPr lang="it-IT" sz="2400" dirty="0" smtClean="0">
                <a:solidFill>
                  <a:srgbClr val="000000"/>
                </a:solidFill>
                <a:latin typeface="Arial" pitchFamily="34" charset="0"/>
                <a:ea typeface="Calibri" pitchFamily="34" charset="0"/>
                <a:cs typeface="Arial" pitchFamily="34" charset="0"/>
              </a:rPr>
              <a:t>    individuali</a:t>
            </a:r>
            <a:endParaRPr lang="it-IT" sz="1400" dirty="0" smtClean="0">
              <a:solidFill>
                <a:schemeClr val="tx1"/>
              </a:solidFill>
              <a:latin typeface="Arial" pitchFamily="34" charset="0"/>
              <a:cs typeface="Arial" pitchFamily="34" charset="0"/>
            </a:endParaRPr>
          </a:p>
        </p:txBody>
      </p:sp>
      <p:sp>
        <p:nvSpPr>
          <p:cNvPr id="18" name="Rettangolo 17"/>
          <p:cNvSpPr/>
          <p:nvPr/>
        </p:nvSpPr>
        <p:spPr>
          <a:xfrm>
            <a:off x="539827" y="5712246"/>
            <a:ext cx="9953739" cy="644487"/>
          </a:xfrm>
          <a:prstGeom prst="rect">
            <a:avLst/>
          </a:prstGeom>
          <a:solidFill>
            <a:srgbClr val="86D6E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buBlip>
                <a:blip r:embed="rId3"/>
              </a:buBlip>
            </a:pPr>
            <a:r>
              <a:rPr lang="it-IT" dirty="0" smtClean="0">
                <a:solidFill>
                  <a:srgbClr val="000000"/>
                </a:solidFill>
                <a:latin typeface="Arial" pitchFamily="34" charset="0"/>
                <a:ea typeface="Calibri" pitchFamily="34" charset="0"/>
                <a:cs typeface="Arial" pitchFamily="34" charset="0"/>
              </a:rPr>
              <a:t>  </a:t>
            </a:r>
            <a:r>
              <a:rPr lang="it-IT" sz="2400" dirty="0" smtClean="0">
                <a:solidFill>
                  <a:schemeClr val="bg1"/>
                </a:solidFill>
                <a:latin typeface="Arial" pitchFamily="34" charset="0"/>
                <a:ea typeface="Calibri" pitchFamily="34" charset="0"/>
                <a:cs typeface="Arial" pitchFamily="34" charset="0"/>
              </a:rPr>
              <a:t>Migliorare le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capacità comunicative</a:t>
            </a:r>
            <a:r>
              <a:rPr lang="it-IT" sz="2400" dirty="0" smtClean="0">
                <a:solidFill>
                  <a:schemeClr val="bg1"/>
                </a:solidFill>
                <a:latin typeface="Arial" pitchFamily="34" charset="0"/>
                <a:ea typeface="Calibri" pitchFamily="34" charset="0"/>
                <a:cs typeface="Arial" pitchFamily="34" charset="0"/>
              </a:rPr>
              <a:t>, di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team work </a:t>
            </a:r>
            <a:r>
              <a:rPr lang="it-IT" sz="2400" dirty="0" smtClean="0">
                <a:solidFill>
                  <a:schemeClr val="bg1"/>
                </a:solidFill>
                <a:latin typeface="Arial" pitchFamily="34" charset="0"/>
                <a:ea typeface="Calibri" pitchFamily="34" charset="0"/>
                <a:cs typeface="Arial" pitchFamily="34" charset="0"/>
              </a:rPr>
              <a:t>e di </a:t>
            </a:r>
            <a:r>
              <a:rPr lang="it-IT" sz="2400" dirty="0" err="1"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problem</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 </a:t>
            </a:r>
            <a:r>
              <a:rPr lang="it-IT" sz="2400" dirty="0" err="1"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solving</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 </a:t>
            </a:r>
          </a:p>
        </p:txBody>
      </p:sp>
      <p:sp>
        <p:nvSpPr>
          <p:cNvPr id="19" name="Rettangolo 18"/>
          <p:cNvSpPr/>
          <p:nvPr/>
        </p:nvSpPr>
        <p:spPr>
          <a:xfrm>
            <a:off x="554517" y="4939230"/>
            <a:ext cx="9937214" cy="558187"/>
          </a:xfrm>
          <a:prstGeom prst="rect">
            <a:avLst/>
          </a:prstGeom>
          <a:solidFill>
            <a:srgbClr val="53C4DB"/>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tIns="144000" rtlCol="0" anchor="ctr"/>
          <a:lstStyle/>
          <a:p>
            <a:pPr>
              <a:buBlip>
                <a:blip r:embed="rId3"/>
              </a:buBlip>
            </a:pPr>
            <a:r>
              <a:rPr lang="it-IT" dirty="0" smtClean="0">
                <a:solidFill>
                  <a:srgbClr val="000000"/>
                </a:solidFill>
                <a:latin typeface="Arial" pitchFamily="34" charset="0"/>
                <a:ea typeface="Calibri" pitchFamily="34" charset="0"/>
                <a:cs typeface="Arial" pitchFamily="34" charset="0"/>
              </a:rPr>
              <a:t>  </a:t>
            </a:r>
            <a:r>
              <a:rPr lang="it-IT" sz="2400" dirty="0" smtClean="0">
                <a:solidFill>
                  <a:schemeClr val="bg1"/>
                </a:solidFill>
                <a:latin typeface="Arial" pitchFamily="34" charset="0"/>
                <a:ea typeface="Calibri" pitchFamily="34" charset="0"/>
                <a:cs typeface="Arial" pitchFamily="34" charset="0"/>
              </a:rPr>
              <a:t>Integrare </a:t>
            </a:r>
            <a:r>
              <a:rPr lang="it-IT" sz="2400" dirty="0" smtClean="0">
                <a:solidFill>
                  <a:srgbClr val="000000"/>
                </a:solidFill>
                <a:latin typeface="Arial" pitchFamily="34" charset="0"/>
                <a:ea typeface="Calibri" pitchFamily="34" charset="0"/>
                <a:cs typeface="Arial" pitchFamily="34" charset="0"/>
              </a:rPr>
              <a:t>i saperi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didattici</a:t>
            </a:r>
            <a:r>
              <a:rPr lang="it-IT" sz="2400" dirty="0" smtClean="0">
                <a:solidFill>
                  <a:srgbClr val="000000"/>
                </a:solidFill>
                <a:latin typeface="Arial" pitchFamily="34" charset="0"/>
                <a:ea typeface="Calibri" pitchFamily="34" charset="0"/>
                <a:cs typeface="Arial" pitchFamily="34" charset="0"/>
              </a:rPr>
              <a:t> con saperi </a:t>
            </a:r>
            <a:r>
              <a:rPr lang="it-IT" sz="2400" dirty="0" smtClean="0">
                <a:solidFill>
                  <a:schemeClr val="tx1"/>
                </a:solidFill>
                <a:effectLst>
                  <a:outerShdw blurRad="38100" dist="38100" dir="2700000" algn="tl">
                    <a:srgbClr val="000000">
                      <a:alpha val="43137"/>
                    </a:srgbClr>
                  </a:outerShdw>
                </a:effectLst>
                <a:latin typeface="Arial" pitchFamily="34" charset="0"/>
                <a:ea typeface="Calibri" pitchFamily="34" charset="0"/>
                <a:cs typeface="Arial" pitchFamily="34" charset="0"/>
              </a:rPr>
              <a:t>operativi</a:t>
            </a:r>
          </a:p>
          <a:p>
            <a:pPr lvl="0">
              <a:buBlip>
                <a:blip r:embed="rId4"/>
              </a:buBlip>
            </a:pPr>
            <a:endParaRPr lang="it-IT" sz="1400" dirty="0" smtClean="0">
              <a:solidFill>
                <a:schemeClr val="tx1"/>
              </a:solidFill>
              <a:latin typeface="Arial" pitchFamily="34" charset="0"/>
              <a:cs typeface="Arial" pitchFamily="34" charset="0"/>
            </a:endParaRPr>
          </a:p>
        </p:txBody>
      </p:sp>
      <p:pic>
        <p:nvPicPr>
          <p:cNvPr id="21" name="Immagine 20" descr="PROVA 4"/>
          <p:cNvPicPr/>
          <p:nvPr/>
        </p:nvPicPr>
        <p:blipFill>
          <a:blip r:embed="rId5" cstate="print"/>
          <a:srcRect l="10604" t="13161" r="22739" b="55589"/>
          <a:stretch>
            <a:fillRect/>
          </a:stretch>
        </p:blipFill>
        <p:spPr bwMode="auto">
          <a:xfrm>
            <a:off x="8460953" y="661012"/>
            <a:ext cx="1916935" cy="1255923"/>
          </a:xfrm>
          <a:prstGeom prst="roundRect">
            <a:avLst/>
          </a:prstGeom>
          <a:noFill/>
          <a:ln>
            <a:noFill/>
          </a:ln>
        </p:spPr>
      </p:pic>
    </p:spTree>
    <p:extLst>
      <p:ext uri="{BB962C8B-B14F-4D97-AF65-F5344CB8AC3E}">
        <p14:creationId xmlns="" xmlns:p14="http://schemas.microsoft.com/office/powerpoint/2010/main" val="277256504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2000"/>
                                        <p:tgtEl>
                                          <p:spTgt spid="15"/>
                                        </p:tgtEl>
                                      </p:cBhvr>
                                    </p:animEffect>
                                    <p:anim calcmode="lin" valueType="num">
                                      <p:cBhvr>
                                        <p:cTn id="14" dur="2000" fill="hold"/>
                                        <p:tgtEl>
                                          <p:spTgt spid="15"/>
                                        </p:tgtEl>
                                        <p:attrNameLst>
                                          <p:attrName>ppt_x</p:attrName>
                                        </p:attrNameLst>
                                      </p:cBhvr>
                                      <p:tavLst>
                                        <p:tav tm="0">
                                          <p:val>
                                            <p:strVal val="#ppt_x"/>
                                          </p:val>
                                        </p:tav>
                                        <p:tav tm="100000">
                                          <p:val>
                                            <p:strVal val="#ppt_x"/>
                                          </p:val>
                                        </p:tav>
                                      </p:tavLst>
                                    </p:anim>
                                    <p:anim calcmode="lin" valueType="num">
                                      <p:cBhvr>
                                        <p:cTn id="15" dur="2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2000"/>
                                        <p:tgtEl>
                                          <p:spTgt spid="17"/>
                                        </p:tgtEl>
                                      </p:cBhvr>
                                    </p:animEffect>
                                    <p:anim calcmode="lin" valueType="num">
                                      <p:cBhvr>
                                        <p:cTn id="20" dur="2000" fill="hold"/>
                                        <p:tgtEl>
                                          <p:spTgt spid="17"/>
                                        </p:tgtEl>
                                        <p:attrNameLst>
                                          <p:attrName>ppt_x</p:attrName>
                                        </p:attrNameLst>
                                      </p:cBhvr>
                                      <p:tavLst>
                                        <p:tav tm="0">
                                          <p:val>
                                            <p:strVal val="#ppt_x"/>
                                          </p:val>
                                        </p:tav>
                                        <p:tav tm="100000">
                                          <p:val>
                                            <p:strVal val="#ppt_x"/>
                                          </p:val>
                                        </p:tav>
                                      </p:tavLst>
                                    </p:anim>
                                    <p:anim calcmode="lin" valueType="num">
                                      <p:cBhvr>
                                        <p:cTn id="21" dur="2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2000"/>
                                        <p:tgtEl>
                                          <p:spTgt spid="19"/>
                                        </p:tgtEl>
                                      </p:cBhvr>
                                    </p:animEffect>
                                    <p:anim calcmode="lin" valueType="num">
                                      <p:cBhvr>
                                        <p:cTn id="26" dur="2000" fill="hold"/>
                                        <p:tgtEl>
                                          <p:spTgt spid="19"/>
                                        </p:tgtEl>
                                        <p:attrNameLst>
                                          <p:attrName>ppt_x</p:attrName>
                                        </p:attrNameLst>
                                      </p:cBhvr>
                                      <p:tavLst>
                                        <p:tav tm="0">
                                          <p:val>
                                            <p:strVal val="#ppt_x"/>
                                          </p:val>
                                        </p:tav>
                                        <p:tav tm="100000">
                                          <p:val>
                                            <p:strVal val="#ppt_x"/>
                                          </p:val>
                                        </p:tav>
                                      </p:tavLst>
                                    </p:anim>
                                    <p:anim calcmode="lin" valueType="num">
                                      <p:cBhvr>
                                        <p:cTn id="27" dur="2000" fill="hold"/>
                                        <p:tgtEl>
                                          <p:spTgt spid="19"/>
                                        </p:tgtEl>
                                        <p:attrNameLst>
                                          <p:attrName>ppt_y</p:attrName>
                                        </p:attrNameLst>
                                      </p:cBhvr>
                                      <p:tavLst>
                                        <p:tav tm="0">
                                          <p:val>
                                            <p:strVal val="#ppt_y+.1"/>
                                          </p:val>
                                        </p:tav>
                                        <p:tav tm="100000">
                                          <p:val>
                                            <p:strVal val="#ppt_y"/>
                                          </p:val>
                                        </p:tav>
                                      </p:tavLst>
                                    </p:anim>
                                  </p:childTnLst>
                                </p:cTn>
                              </p:par>
                            </p:childTnLst>
                          </p:cTn>
                        </p:par>
                        <p:par>
                          <p:cTn id="28" fill="hold">
                            <p:stCondLst>
                              <p:cond delay="7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2000"/>
                                        <p:tgtEl>
                                          <p:spTgt spid="18"/>
                                        </p:tgtEl>
                                      </p:cBhvr>
                                    </p:animEffect>
                                    <p:anim calcmode="lin" valueType="num">
                                      <p:cBhvr>
                                        <p:cTn id="32" dur="2000" fill="hold"/>
                                        <p:tgtEl>
                                          <p:spTgt spid="18"/>
                                        </p:tgtEl>
                                        <p:attrNameLst>
                                          <p:attrName>ppt_x</p:attrName>
                                        </p:attrNameLst>
                                      </p:cBhvr>
                                      <p:tavLst>
                                        <p:tav tm="0">
                                          <p:val>
                                            <p:strVal val="#ppt_x"/>
                                          </p:val>
                                        </p:tav>
                                        <p:tav tm="100000">
                                          <p:val>
                                            <p:strVal val="#ppt_x"/>
                                          </p:val>
                                        </p:tav>
                                      </p:tavLst>
                                    </p:anim>
                                    <p:anim calcmode="lin" valueType="num">
                                      <p:cBhvr>
                                        <p:cTn id="33" dur="2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Arial" pitchFamily="34" charset="0"/>
                <a:cs typeface="Arial" pitchFamily="34" charset="0"/>
              </a:rPr>
              <a:t>Normativa di riferimento</a:t>
            </a:r>
            <a:endParaRPr lang="it-IT" dirty="0">
              <a:latin typeface="Arial" pitchFamily="34" charset="0"/>
              <a:cs typeface="Arial" pitchFamily="34" charset="0"/>
            </a:endParaRPr>
          </a:p>
        </p:txBody>
      </p:sp>
      <p:sp>
        <p:nvSpPr>
          <p:cNvPr id="14" name="Rettangolo 13"/>
          <p:cNvSpPr/>
          <p:nvPr/>
        </p:nvSpPr>
        <p:spPr>
          <a:xfrm>
            <a:off x="550844" y="2577948"/>
            <a:ext cx="9937214" cy="1057620"/>
          </a:xfrm>
          <a:prstGeom prst="rect">
            <a:avLst/>
          </a:prstGeom>
          <a:solidFill>
            <a:srgbClr val="18667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ctr"/>
          <a:lstStyle/>
          <a:p>
            <a:pPr>
              <a:lnSpc>
                <a:spcPts val="3000"/>
              </a:lnSpc>
            </a:pPr>
            <a:r>
              <a:rPr lang="it-IT" sz="2400" dirty="0" smtClean="0">
                <a:solidFill>
                  <a:schemeClr val="tx1"/>
                </a:solidFill>
                <a:latin typeface="Arial" pitchFamily="34" charset="0"/>
                <a:cs typeface="Arial" pitchFamily="34" charset="0"/>
              </a:rPr>
              <a:t>L’alternanza scuola-lavoro  è stata istituita dalla </a:t>
            </a:r>
            <a:r>
              <a:rPr lang="it-IT" sz="24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Legge n.53/2003 </a:t>
            </a:r>
            <a:r>
              <a:rPr lang="it-IT" sz="2400" dirty="0" smtClean="0">
                <a:solidFill>
                  <a:schemeClr val="tx1"/>
                </a:solidFill>
                <a:latin typeface="Arial" pitchFamily="34" charset="0"/>
                <a:cs typeface="Arial" pitchFamily="34" charset="0"/>
              </a:rPr>
              <a:t>e disciplinata dal successivo </a:t>
            </a:r>
            <a:r>
              <a:rPr lang="it-IT" sz="24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Decreto Legislativo n.77/2005</a:t>
            </a:r>
            <a:r>
              <a:rPr lang="it-IT" sz="2400" dirty="0" smtClean="0">
                <a:solidFill>
                  <a:schemeClr val="tx1"/>
                </a:solidFill>
                <a:latin typeface="Arial" pitchFamily="34" charset="0"/>
                <a:cs typeface="Arial" pitchFamily="34" charset="0"/>
              </a:rPr>
              <a:t>.</a:t>
            </a:r>
            <a:endParaRPr lang="it-IT" sz="2400" dirty="0">
              <a:solidFill>
                <a:schemeClr val="tx1"/>
              </a:solidFill>
              <a:latin typeface="Arial" pitchFamily="34" charset="0"/>
              <a:cs typeface="Arial" pitchFamily="34" charset="0"/>
            </a:endParaRPr>
          </a:p>
        </p:txBody>
      </p:sp>
      <p:sp>
        <p:nvSpPr>
          <p:cNvPr id="15" name="Rettangolo 14"/>
          <p:cNvSpPr/>
          <p:nvPr/>
        </p:nvSpPr>
        <p:spPr>
          <a:xfrm>
            <a:off x="582059" y="4140505"/>
            <a:ext cx="9937214" cy="1599281"/>
          </a:xfrm>
          <a:prstGeom prst="rect">
            <a:avLst/>
          </a:prstGeom>
          <a:solidFill>
            <a:srgbClr val="1C7688"/>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108000" tIns="180000" rIns="108000" bIns="180000" rtlCol="0" anchor="ctr"/>
          <a:lstStyle/>
          <a:p>
            <a:pPr algn="just">
              <a:lnSpc>
                <a:spcPts val="3000"/>
              </a:lnSpc>
            </a:pPr>
            <a:r>
              <a:rPr lang="it-IT" sz="2400" dirty="0" smtClean="0">
                <a:solidFill>
                  <a:schemeClr val="tx1"/>
                </a:solidFill>
                <a:latin typeface="Arial" pitchFamily="34" charset="0"/>
                <a:cs typeface="Arial" pitchFamily="34" charset="0"/>
              </a:rPr>
              <a:t>Di recente, la </a:t>
            </a:r>
            <a:r>
              <a:rPr lang="it-IT" sz="24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Legge n.107/2015 </a:t>
            </a:r>
            <a:r>
              <a:rPr lang="it-IT" sz="2400" dirty="0" smtClean="0">
                <a:solidFill>
                  <a:schemeClr val="tx1"/>
                </a:solidFill>
                <a:latin typeface="Arial" pitchFamily="34" charset="0"/>
                <a:cs typeface="Arial" pitchFamily="34" charset="0"/>
              </a:rPr>
              <a:t>ha ribadito l’importanza  di affiancare al </a:t>
            </a:r>
            <a:r>
              <a:rPr lang="it-IT" sz="2400" i="1" dirty="0" smtClean="0">
                <a:solidFill>
                  <a:srgbClr val="92D050"/>
                </a:solidFill>
                <a:effectLst>
                  <a:outerShdw blurRad="38100" dist="38100" dir="2700000" algn="tl">
                    <a:srgbClr val="000000">
                      <a:alpha val="43137"/>
                    </a:srgbClr>
                  </a:outerShdw>
                </a:effectLst>
                <a:latin typeface="Arial" pitchFamily="34" charset="0"/>
                <a:cs typeface="Arial" pitchFamily="34" charset="0"/>
              </a:rPr>
              <a:t>sapere</a:t>
            </a:r>
            <a:r>
              <a:rPr lang="it-IT" sz="2400" dirty="0" smtClean="0">
                <a:solidFill>
                  <a:schemeClr val="tx1"/>
                </a:solidFill>
                <a:latin typeface="Arial" pitchFamily="34" charset="0"/>
                <a:cs typeface="Arial" pitchFamily="34" charset="0"/>
              </a:rPr>
              <a:t> il </a:t>
            </a:r>
            <a:r>
              <a:rPr lang="it-IT" sz="2400" i="1" dirty="0" smtClean="0">
                <a:solidFill>
                  <a:srgbClr val="92D050"/>
                </a:solidFill>
                <a:effectLst>
                  <a:outerShdw blurRad="38100" dist="38100" dir="2700000" algn="tl">
                    <a:srgbClr val="000000">
                      <a:alpha val="43137"/>
                    </a:srgbClr>
                  </a:outerShdw>
                </a:effectLst>
                <a:latin typeface="Arial" pitchFamily="34" charset="0"/>
                <a:cs typeface="Arial" pitchFamily="34" charset="0"/>
              </a:rPr>
              <a:t>saper fare</a:t>
            </a:r>
            <a:r>
              <a:rPr lang="it-IT" sz="2400" dirty="0" smtClean="0">
                <a:solidFill>
                  <a:schemeClr val="tx1"/>
                </a:solidFill>
                <a:latin typeface="Arial" pitchFamily="34" charset="0"/>
                <a:cs typeface="Arial" pitchFamily="34" charset="0"/>
              </a:rPr>
              <a:t>, intensificando i rapporti della scuola con il territorio, con il mondo produttivo e dei servizi.</a:t>
            </a:r>
            <a:endParaRPr lang="it-IT" sz="2400" dirty="0">
              <a:solidFill>
                <a:schemeClr val="tx1"/>
              </a:solidFill>
              <a:latin typeface="Arial" pitchFamily="34" charset="0"/>
              <a:cs typeface="Arial" pitchFamily="34" charset="0"/>
            </a:endParaRPr>
          </a:p>
        </p:txBody>
      </p:sp>
      <p:pic>
        <p:nvPicPr>
          <p:cNvPr id="17" name="Immagine 16"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spTree>
    <p:extLst>
      <p:ext uri="{BB962C8B-B14F-4D97-AF65-F5344CB8AC3E}">
        <p14:creationId xmlns="" xmlns:p14="http://schemas.microsoft.com/office/powerpoint/2010/main" val="33692253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3000"/>
                                        <p:tgtEl>
                                          <p:spTgt spid="15"/>
                                        </p:tgtEl>
                                      </p:cBhvr>
                                    </p:animEffect>
                                    <p:anim calcmode="lin" valueType="num">
                                      <p:cBhvr>
                                        <p:cTn id="14" dur="3000" fill="hold"/>
                                        <p:tgtEl>
                                          <p:spTgt spid="15"/>
                                        </p:tgtEl>
                                        <p:attrNameLst>
                                          <p:attrName>ppt_x</p:attrName>
                                        </p:attrNameLst>
                                      </p:cBhvr>
                                      <p:tavLst>
                                        <p:tav tm="0">
                                          <p:val>
                                            <p:strVal val="#ppt_x"/>
                                          </p:val>
                                        </p:tav>
                                        <p:tav tm="100000">
                                          <p:val>
                                            <p:strVal val="#ppt_x"/>
                                          </p:val>
                                        </p:tav>
                                      </p:tavLst>
                                    </p:anim>
                                    <p:anim calcmode="lin" valueType="num">
                                      <p:cBhvr>
                                        <p:cTn id="15" dur="3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latin typeface="Arial" pitchFamily="34" charset="0"/>
                <a:cs typeface="Arial" pitchFamily="34" charset="0"/>
              </a:rPr>
              <a:t>Cosa prevede la legge 107 in sintesi</a:t>
            </a:r>
            <a:endParaRPr lang="it-IT" dirty="0">
              <a:latin typeface="Arial" pitchFamily="34" charset="0"/>
              <a:cs typeface="Arial" pitchFamily="34" charset="0"/>
            </a:endParaRPr>
          </a:p>
        </p:txBody>
      </p:sp>
      <p:sp>
        <p:nvSpPr>
          <p:cNvPr id="12" name="Gallone 11"/>
          <p:cNvSpPr/>
          <p:nvPr/>
        </p:nvSpPr>
        <p:spPr>
          <a:xfrm rot="5400000">
            <a:off x="184851" y="2291336"/>
            <a:ext cx="1787340" cy="1562133"/>
          </a:xfrm>
          <a:prstGeom prst="chevron">
            <a:avLst/>
          </a:prstGeom>
          <a:solidFill>
            <a:srgbClr val="672C94"/>
          </a:solidFill>
          <a:scene3d>
            <a:camera prst="orthographicFront"/>
            <a:lightRig rig="threePt" dir="t">
              <a:rot lat="0" lon="0" rev="7500000"/>
            </a:lightRig>
          </a:scene3d>
          <a:sp3d prstMaterial="plastic">
            <a:bevelT w="127000" h="25400" prst="relaxedInset"/>
          </a:sp3d>
        </p:spPr>
        <p:style>
          <a:lnRef idx="0">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vert="vert270" anchor="ctr" anchorCtr="0"/>
          <a:lstStyle/>
          <a:p>
            <a:pPr algn="ctr"/>
            <a:endParaRPr lang="it-IT" dirty="0" smtClean="0">
              <a:latin typeface="Arial" pitchFamily="34" charset="0"/>
              <a:cs typeface="Arial" pitchFamily="34" charset="0"/>
            </a:endParaRPr>
          </a:p>
          <a:p>
            <a:pPr algn="ctr"/>
            <a:endParaRPr lang="it-IT" dirty="0" smtClean="0">
              <a:latin typeface="Arial" pitchFamily="34" charset="0"/>
              <a:cs typeface="Arial" pitchFamily="34" charset="0"/>
            </a:endParaRPr>
          </a:p>
          <a:p>
            <a:pPr algn="ctr"/>
            <a:r>
              <a:rPr lang="it-IT" dirty="0" smtClean="0">
                <a:effectLst>
                  <a:outerShdw blurRad="38100" dist="38100" dir="2700000" algn="tl">
                    <a:srgbClr val="000000">
                      <a:alpha val="43137"/>
                    </a:srgbClr>
                  </a:outerShdw>
                </a:effectLst>
                <a:latin typeface="Arial" pitchFamily="34" charset="0"/>
                <a:cs typeface="Arial" pitchFamily="34" charset="0"/>
              </a:rPr>
              <a:t>Art.1 </a:t>
            </a:r>
          </a:p>
          <a:p>
            <a:pPr algn="ctr"/>
            <a:r>
              <a:rPr lang="it-IT" dirty="0" smtClean="0">
                <a:effectLst>
                  <a:outerShdw blurRad="38100" dist="38100" dir="2700000" algn="tl">
                    <a:srgbClr val="000000">
                      <a:alpha val="43137"/>
                    </a:srgbClr>
                  </a:outerShdw>
                </a:effectLst>
                <a:latin typeface="Arial" pitchFamily="34" charset="0"/>
                <a:cs typeface="Arial" pitchFamily="34" charset="0"/>
              </a:rPr>
              <a:t>C.33</a:t>
            </a:r>
            <a:endParaRPr lang="it-IT" dirty="0">
              <a:effectLst>
                <a:outerShdw blurRad="38100" dist="38100" dir="2700000" algn="tl">
                  <a:srgbClr val="000000">
                    <a:alpha val="43137"/>
                  </a:srgbClr>
                </a:outerShdw>
              </a:effectLst>
              <a:latin typeface="Arial" pitchFamily="34" charset="0"/>
              <a:cs typeface="Arial" pitchFamily="34" charset="0"/>
            </a:endParaRPr>
          </a:p>
        </p:txBody>
      </p:sp>
      <p:sp>
        <p:nvSpPr>
          <p:cNvPr id="14" name="Rettangolo 13"/>
          <p:cNvSpPr/>
          <p:nvPr/>
        </p:nvSpPr>
        <p:spPr>
          <a:xfrm>
            <a:off x="1927953" y="2159304"/>
            <a:ext cx="9805011" cy="1057621"/>
          </a:xfrm>
          <a:prstGeom prst="rect">
            <a:avLst/>
          </a:prstGeom>
          <a:solidFill>
            <a:srgbClr val="D5B8EA"/>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360000" rIns="180000" rtlCol="0" anchor="ctr"/>
          <a:lstStyle/>
          <a:p>
            <a:pPr lvl="0" algn="just"/>
            <a:r>
              <a:rPr lang="it-IT" sz="2000" dirty="0" smtClean="0">
                <a:solidFill>
                  <a:schemeClr val="bg1"/>
                </a:solidFill>
                <a:latin typeface="Arial" pitchFamily="34" charset="0"/>
                <a:cs typeface="Arial" pitchFamily="34" charset="0"/>
              </a:rPr>
              <a:t>Stabilisce un </a:t>
            </a:r>
            <a:r>
              <a:rPr lang="it-IT" sz="20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monte ore obbligatorio di almeno 200 ore nei licei</a:t>
            </a:r>
            <a:r>
              <a:rPr lang="it-IT" sz="2000" dirty="0" smtClean="0">
                <a:solidFill>
                  <a:schemeClr val="bg1"/>
                </a:solidFill>
                <a:latin typeface="Arial" pitchFamily="34" charset="0"/>
                <a:cs typeface="Arial" pitchFamily="34" charset="0"/>
              </a:rPr>
              <a:t>, da espletare nel corso del secondo biennio e del quinto anno, a partire dalle classi terze dell’anno scolastico 2015/2016.</a:t>
            </a:r>
          </a:p>
          <a:p>
            <a:endParaRPr lang="it-IT" sz="2400" dirty="0">
              <a:latin typeface="Arial" pitchFamily="34" charset="0"/>
              <a:cs typeface="Arial" pitchFamily="34" charset="0"/>
            </a:endParaRPr>
          </a:p>
        </p:txBody>
      </p:sp>
      <p:sp>
        <p:nvSpPr>
          <p:cNvPr id="15" name="Gallone 14"/>
          <p:cNvSpPr/>
          <p:nvPr/>
        </p:nvSpPr>
        <p:spPr>
          <a:xfrm rot="5400000">
            <a:off x="184317" y="3680768"/>
            <a:ext cx="1806767" cy="1562133"/>
          </a:xfrm>
          <a:prstGeom prst="chevron">
            <a:avLst/>
          </a:prstGeom>
          <a:solidFill>
            <a:srgbClr val="7030A0"/>
          </a:solidFill>
          <a:scene3d>
            <a:camera prst="orthographicFront"/>
            <a:lightRig rig="threePt" dir="t">
              <a:rot lat="0" lon="0" rev="7500000"/>
            </a:lightRig>
          </a:scene3d>
          <a:sp3d prstMaterial="plastic">
            <a:bevelT w="127000" h="25400" prst="relaxedInset"/>
          </a:sp3d>
        </p:spPr>
        <p:style>
          <a:lnRef idx="0">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vert="vert270" anchor="ctr" anchorCtr="0"/>
          <a:lstStyle/>
          <a:p>
            <a:pPr algn="ctr"/>
            <a:endParaRPr lang="it-IT" dirty="0" smtClean="0">
              <a:latin typeface="Arial" pitchFamily="34" charset="0"/>
              <a:cs typeface="Arial" pitchFamily="34" charset="0"/>
            </a:endParaRPr>
          </a:p>
          <a:p>
            <a:pPr algn="ctr"/>
            <a:endParaRPr lang="it-IT" dirty="0" smtClean="0">
              <a:effectLst>
                <a:outerShdw blurRad="38100" dist="38100" dir="2700000" algn="tl">
                  <a:srgbClr val="000000">
                    <a:alpha val="43137"/>
                  </a:srgbClr>
                </a:outerShdw>
              </a:effectLst>
              <a:latin typeface="Arial" pitchFamily="34" charset="0"/>
              <a:cs typeface="Arial" pitchFamily="34" charset="0"/>
            </a:endParaRPr>
          </a:p>
          <a:p>
            <a:pPr algn="ctr"/>
            <a:r>
              <a:rPr lang="it-IT" dirty="0" smtClean="0">
                <a:effectLst>
                  <a:outerShdw blurRad="38100" dist="38100" dir="2700000" algn="tl">
                    <a:srgbClr val="000000">
                      <a:alpha val="43137"/>
                    </a:srgbClr>
                  </a:outerShdw>
                </a:effectLst>
                <a:latin typeface="Arial" pitchFamily="34" charset="0"/>
                <a:cs typeface="Arial" pitchFamily="34" charset="0"/>
              </a:rPr>
              <a:t>Art.1 </a:t>
            </a:r>
          </a:p>
          <a:p>
            <a:pPr algn="ctr"/>
            <a:r>
              <a:rPr lang="it-IT" dirty="0" smtClean="0">
                <a:effectLst>
                  <a:outerShdw blurRad="38100" dist="38100" dir="2700000" algn="tl">
                    <a:srgbClr val="000000">
                      <a:alpha val="43137"/>
                    </a:srgbClr>
                  </a:outerShdw>
                </a:effectLst>
                <a:latin typeface="Arial" pitchFamily="34" charset="0"/>
                <a:cs typeface="Arial" pitchFamily="34" charset="0"/>
              </a:rPr>
              <a:t>C.34</a:t>
            </a:r>
            <a:endParaRPr lang="it-IT" dirty="0">
              <a:effectLst>
                <a:outerShdw blurRad="38100" dist="38100" dir="2700000" algn="tl">
                  <a:srgbClr val="000000">
                    <a:alpha val="43137"/>
                  </a:srgbClr>
                </a:outerShdw>
              </a:effectLst>
              <a:latin typeface="Arial" pitchFamily="34" charset="0"/>
              <a:cs typeface="Arial" pitchFamily="34" charset="0"/>
            </a:endParaRPr>
          </a:p>
        </p:txBody>
      </p:sp>
      <p:sp>
        <p:nvSpPr>
          <p:cNvPr id="16" name="Rettangolo 15"/>
          <p:cNvSpPr/>
          <p:nvPr/>
        </p:nvSpPr>
        <p:spPr>
          <a:xfrm>
            <a:off x="1926117" y="3558449"/>
            <a:ext cx="9806847" cy="1079653"/>
          </a:xfrm>
          <a:prstGeom prst="rect">
            <a:avLst/>
          </a:prstGeom>
          <a:solidFill>
            <a:srgbClr val="D5B8EA"/>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360000" rIns="180000" rtlCol="0" anchor="ctr"/>
          <a:lstStyle/>
          <a:p>
            <a:pPr lvl="0" algn="just"/>
            <a:r>
              <a:rPr lang="it-IT" sz="2000" dirty="0" smtClean="0">
                <a:solidFill>
                  <a:schemeClr val="bg1"/>
                </a:solidFill>
                <a:latin typeface="Arial" pitchFamily="34" charset="0"/>
                <a:cs typeface="Arial" pitchFamily="34" charset="0"/>
              </a:rPr>
              <a:t>Le attività di alternanza si possono svolgere anche presso ordini professionali, musei, istituzioni artistiche e culturali, nonché enti di promozione sportiva riconosciuti dal CONI.</a:t>
            </a:r>
          </a:p>
          <a:p>
            <a:endParaRPr lang="it-IT" sz="2400" dirty="0">
              <a:latin typeface="Arial" pitchFamily="34" charset="0"/>
              <a:cs typeface="Arial" pitchFamily="34" charset="0"/>
            </a:endParaRPr>
          </a:p>
        </p:txBody>
      </p:sp>
      <p:sp>
        <p:nvSpPr>
          <p:cNvPr id="17" name="Gallone 16"/>
          <p:cNvSpPr/>
          <p:nvPr/>
        </p:nvSpPr>
        <p:spPr>
          <a:xfrm rot="5400000">
            <a:off x="216598" y="5055266"/>
            <a:ext cx="1723846" cy="1562133"/>
          </a:xfrm>
          <a:prstGeom prst="chevron">
            <a:avLst/>
          </a:prstGeom>
          <a:solidFill>
            <a:srgbClr val="8C3FC5"/>
          </a:solidFill>
          <a:scene3d>
            <a:camera prst="orthographicFront"/>
            <a:lightRig rig="threePt" dir="t">
              <a:rot lat="0" lon="0" rev="7500000"/>
            </a:lightRig>
          </a:scene3d>
          <a:sp3d prstMaterial="plastic">
            <a:bevelT w="127000" h="25400" prst="relaxedInset"/>
          </a:sp3d>
        </p:spPr>
        <p:style>
          <a:lnRef idx="0">
            <a:schemeClr val="accen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vert="vert270" anchor="ctr" anchorCtr="0"/>
          <a:lstStyle/>
          <a:p>
            <a:pPr algn="ctr"/>
            <a:endParaRPr lang="it-IT" dirty="0" smtClean="0"/>
          </a:p>
          <a:p>
            <a:pPr algn="ctr"/>
            <a:endParaRPr lang="it-IT" dirty="0" smtClean="0"/>
          </a:p>
          <a:p>
            <a:pPr algn="ctr"/>
            <a:r>
              <a:rPr lang="it-IT" dirty="0" smtClean="0">
                <a:effectLst>
                  <a:outerShdw blurRad="38100" dist="38100" dir="2700000" algn="tl">
                    <a:srgbClr val="000000">
                      <a:alpha val="43137"/>
                    </a:srgbClr>
                  </a:outerShdw>
                </a:effectLst>
              </a:rPr>
              <a:t>Art.1 </a:t>
            </a:r>
          </a:p>
          <a:p>
            <a:pPr algn="ctr"/>
            <a:r>
              <a:rPr lang="it-IT" dirty="0" smtClean="0">
                <a:effectLst>
                  <a:outerShdw blurRad="38100" dist="38100" dir="2700000" algn="tl">
                    <a:srgbClr val="000000">
                      <a:alpha val="43137"/>
                    </a:srgbClr>
                  </a:outerShdw>
                </a:effectLst>
              </a:rPr>
              <a:t>C.35</a:t>
            </a:r>
            <a:endParaRPr lang="it-IT" dirty="0">
              <a:effectLst>
                <a:outerShdw blurRad="38100" dist="38100" dir="2700000" algn="tl">
                  <a:srgbClr val="000000">
                    <a:alpha val="43137"/>
                  </a:srgbClr>
                </a:outerShdw>
              </a:effectLst>
            </a:endParaRPr>
          </a:p>
        </p:txBody>
      </p:sp>
      <p:sp>
        <p:nvSpPr>
          <p:cNvPr id="18" name="Rettangolo 17"/>
          <p:cNvSpPr/>
          <p:nvPr/>
        </p:nvSpPr>
        <p:spPr>
          <a:xfrm>
            <a:off x="1905919" y="4979623"/>
            <a:ext cx="9805011" cy="914401"/>
          </a:xfrm>
          <a:prstGeom prst="rect">
            <a:avLst/>
          </a:prstGeom>
          <a:solidFill>
            <a:srgbClr val="D5B8EA"/>
          </a:solidFill>
          <a:ln>
            <a:noFill/>
          </a:ln>
          <a:effectLst>
            <a:outerShdw blurRad="190500" dist="228600" dir="27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360000" rIns="180000" rtlCol="0" anchor="ctr"/>
          <a:lstStyle/>
          <a:p>
            <a:pPr lvl="0" algn="just"/>
            <a:r>
              <a:rPr lang="it-IT" sz="2000" dirty="0" smtClean="0">
                <a:solidFill>
                  <a:schemeClr val="bg1"/>
                </a:solidFill>
                <a:latin typeface="Arial" pitchFamily="34" charset="0"/>
                <a:cs typeface="Arial" pitchFamily="34" charset="0"/>
              </a:rPr>
              <a:t>Le attività di alternanza si possono svolgere durante i periodi di </a:t>
            </a:r>
            <a:r>
              <a:rPr lang="it-IT" sz="20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sospensione delle attività didattiche</a:t>
            </a:r>
            <a:r>
              <a:rPr lang="it-IT" sz="2000" dirty="0" smtClean="0">
                <a:solidFill>
                  <a:schemeClr val="bg1"/>
                </a:solidFill>
                <a:latin typeface="Arial" pitchFamily="34" charset="0"/>
                <a:cs typeface="Arial" pitchFamily="34" charset="0"/>
              </a:rPr>
              <a:t> o anche all’</a:t>
            </a:r>
            <a:r>
              <a:rPr lang="it-IT" sz="20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estero</a:t>
            </a:r>
            <a:r>
              <a:rPr lang="it-IT" sz="2000" dirty="0" smtClean="0">
                <a:solidFill>
                  <a:schemeClr val="bg1"/>
                </a:solidFill>
                <a:latin typeface="Arial" pitchFamily="34" charset="0"/>
                <a:cs typeface="Arial" pitchFamily="34" charset="0"/>
              </a:rPr>
              <a:t>.</a:t>
            </a:r>
          </a:p>
          <a:p>
            <a:endParaRPr lang="it-IT" sz="2400" dirty="0">
              <a:latin typeface="Arial" pitchFamily="34" charset="0"/>
              <a:cs typeface="Arial" pitchFamily="34" charset="0"/>
            </a:endParaRPr>
          </a:p>
        </p:txBody>
      </p:sp>
      <p:pic>
        <p:nvPicPr>
          <p:cNvPr id="19" name="Immagine 18"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spTree>
    <p:extLst>
      <p:ext uri="{BB962C8B-B14F-4D97-AF65-F5344CB8AC3E}">
        <p14:creationId xmlns="" xmlns:p14="http://schemas.microsoft.com/office/powerpoint/2010/main" val="15757215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8" presetClass="entr" presetSubtype="3"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trips(upRight)">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ppt_x"/>
                                          </p:val>
                                        </p:tav>
                                        <p:tav tm="100000">
                                          <p:val>
                                            <p:strVal val="#ppt_x"/>
                                          </p:val>
                                        </p:tav>
                                      </p:tavLst>
                                    </p:anim>
                                    <p:anim calcmode="lin" valueType="num">
                                      <p:cBhvr additive="base">
                                        <p:cTn id="18" dur="10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000"/>
                            </p:stCondLst>
                            <p:childTnLst>
                              <p:par>
                                <p:cTn id="20" presetID="18" presetClass="entr" presetSubtype="6"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2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7" presetClass="entr" presetSubtype="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ppt_x"/>
                                          </p:val>
                                        </p:tav>
                                        <p:tav tm="100000">
                                          <p:val>
                                            <p:strVal val="#ppt_x"/>
                                          </p:val>
                                        </p:tav>
                                      </p:tavLst>
                                    </p:anim>
                                    <p:anim calcmode="lin" valueType="num">
                                      <p:cBhvr additive="base">
                                        <p:cTn id="28" dur="1000" fill="hold"/>
                                        <p:tgtEl>
                                          <p:spTgt spid="17"/>
                                        </p:tgtEl>
                                        <p:attrNameLst>
                                          <p:attrName>ppt_y</p:attrName>
                                        </p:attrNameLst>
                                      </p:cBhvr>
                                      <p:tavLst>
                                        <p:tav tm="0">
                                          <p:val>
                                            <p:strVal val="0-#ppt_h/2"/>
                                          </p:val>
                                        </p:tav>
                                        <p:tav tm="100000">
                                          <p:val>
                                            <p:strVal val="#ppt_y"/>
                                          </p:val>
                                        </p:tav>
                                      </p:tavLst>
                                    </p:anim>
                                  </p:childTnLst>
                                </p:cTn>
                              </p:par>
                            </p:childTnLst>
                          </p:cTn>
                        </p:par>
                        <p:par>
                          <p:cTn id="29" fill="hold">
                            <p:stCondLst>
                              <p:cond delay="1000"/>
                            </p:stCondLst>
                            <p:childTnLst>
                              <p:par>
                                <p:cTn id="30" presetID="18" presetClass="entr" presetSubtype="6"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animBg="1"/>
      <p:bldP spid="17" grpId="0" animBg="1"/>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latin typeface="Arial" pitchFamily="34" charset="0"/>
                <a:cs typeface="Arial" pitchFamily="34" charset="0"/>
              </a:rPr>
              <a:t>Soggetti</a:t>
            </a:r>
            <a:endParaRPr lang="it-IT" dirty="0">
              <a:latin typeface="Arial" pitchFamily="34" charset="0"/>
              <a:cs typeface="Arial" pitchFamily="34" charset="0"/>
            </a:endParaRPr>
          </a:p>
        </p:txBody>
      </p:sp>
      <p:sp>
        <p:nvSpPr>
          <p:cNvPr id="3" name="Segnaposto testo 2"/>
          <p:cNvSpPr>
            <a:spLocks noGrp="1"/>
          </p:cNvSpPr>
          <p:nvPr>
            <p:ph type="subTitle" idx="1"/>
          </p:nvPr>
        </p:nvSpPr>
        <p:spPr>
          <a:xfrm>
            <a:off x="680322" y="4394039"/>
            <a:ext cx="8144134" cy="1951677"/>
          </a:xfrm>
        </p:spPr>
        <p:txBody>
          <a:bodyPr>
            <a:normAutofit lnSpcReduction="10000"/>
          </a:bodyPr>
          <a:lstStyle/>
          <a:p>
            <a:r>
              <a:rPr lang="it-IT" dirty="0" smtClean="0">
                <a:effectLst>
                  <a:outerShdw blurRad="38100" dist="38100" dir="2700000" algn="tl">
                    <a:srgbClr val="000000">
                      <a:alpha val="43137"/>
                    </a:srgbClr>
                  </a:outerShdw>
                </a:effectLst>
                <a:latin typeface="Arial" pitchFamily="34" charset="0"/>
                <a:cs typeface="Arial" pitchFamily="34" charset="0"/>
              </a:rPr>
              <a:t>Responsabile organizzativo</a:t>
            </a:r>
          </a:p>
          <a:p>
            <a:r>
              <a:rPr lang="it-IT" dirty="0" smtClean="0">
                <a:effectLst>
                  <a:outerShdw blurRad="38100" dist="38100" dir="2700000" algn="tl">
                    <a:srgbClr val="000000">
                      <a:alpha val="43137"/>
                    </a:srgbClr>
                  </a:outerShdw>
                </a:effectLst>
                <a:latin typeface="Arial" pitchFamily="34" charset="0"/>
                <a:cs typeface="Arial" pitchFamily="34" charset="0"/>
              </a:rPr>
              <a:t>Studente</a:t>
            </a:r>
          </a:p>
          <a:p>
            <a:r>
              <a:rPr lang="it-IT" dirty="0" smtClean="0">
                <a:effectLst>
                  <a:outerShdw blurRad="38100" dist="38100" dir="2700000" algn="tl">
                    <a:srgbClr val="000000">
                      <a:alpha val="43137"/>
                    </a:srgbClr>
                  </a:outerShdw>
                </a:effectLst>
                <a:latin typeface="Arial" pitchFamily="34" charset="0"/>
                <a:cs typeface="Arial" pitchFamily="34" charset="0"/>
              </a:rPr>
              <a:t>Famiglia dello studente</a:t>
            </a:r>
          </a:p>
          <a:p>
            <a:r>
              <a:rPr lang="it-IT" dirty="0" smtClean="0">
                <a:effectLst>
                  <a:outerShdw blurRad="38100" dist="38100" dir="2700000" algn="tl">
                    <a:srgbClr val="000000">
                      <a:alpha val="43137"/>
                    </a:srgbClr>
                  </a:outerShdw>
                </a:effectLst>
                <a:latin typeface="Arial" pitchFamily="34" charset="0"/>
                <a:cs typeface="Arial" pitchFamily="34" charset="0"/>
              </a:rPr>
              <a:t>Tutor scolastico/docente tutor interno</a:t>
            </a:r>
          </a:p>
          <a:p>
            <a:r>
              <a:rPr lang="it-IT" dirty="0" smtClean="0">
                <a:effectLst>
                  <a:outerShdw blurRad="38100" dist="38100" dir="2700000" algn="tl">
                    <a:srgbClr val="000000">
                      <a:alpha val="43137"/>
                    </a:srgbClr>
                  </a:outerShdw>
                </a:effectLst>
                <a:latin typeface="Arial" pitchFamily="34" charset="0"/>
                <a:cs typeface="Arial" pitchFamily="34" charset="0"/>
              </a:rPr>
              <a:t>Tutor aziendale/tutor formativo esterno</a:t>
            </a:r>
            <a:endParaRPr lang="it-IT" dirty="0">
              <a:effectLst>
                <a:outerShdw blurRad="38100" dist="38100" dir="2700000" algn="tl">
                  <a:srgbClr val="000000">
                    <a:alpha val="43137"/>
                  </a:srgbClr>
                </a:outerShdw>
              </a:effectLst>
              <a:latin typeface="Arial" pitchFamily="34" charset="0"/>
              <a:cs typeface="Arial" pitchFamily="34" charset="0"/>
            </a:endParaRPr>
          </a:p>
        </p:txBody>
      </p:sp>
      <p:pic>
        <p:nvPicPr>
          <p:cNvPr id="4" name="Immagine 3" descr="PROVA 4"/>
          <p:cNvPicPr/>
          <p:nvPr/>
        </p:nvPicPr>
        <p:blipFill>
          <a:blip r:embed="rId3" cstate="print"/>
          <a:srcRect l="10604" t="13161" r="22739" b="55589"/>
          <a:stretch>
            <a:fillRect/>
          </a:stretch>
        </p:blipFill>
        <p:spPr bwMode="auto">
          <a:xfrm>
            <a:off x="9805012" y="2688116"/>
            <a:ext cx="2232753" cy="1465243"/>
          </a:xfrm>
          <a:prstGeom prst="roundRect">
            <a:avLst/>
          </a:prstGeom>
          <a:noFill/>
          <a:ln>
            <a:noFill/>
          </a:ln>
        </p:spPr>
      </p:pic>
    </p:spTree>
    <p:extLst>
      <p:ext uri="{BB962C8B-B14F-4D97-AF65-F5344CB8AC3E}">
        <p14:creationId xmlns="" xmlns:p14="http://schemas.microsoft.com/office/powerpoint/2010/main" val="32639141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uppo 24"/>
          <p:cNvGrpSpPr/>
          <p:nvPr/>
        </p:nvGrpSpPr>
        <p:grpSpPr>
          <a:xfrm>
            <a:off x="8855726" y="2443908"/>
            <a:ext cx="2935995" cy="3999123"/>
            <a:chOff x="363557" y="2423711"/>
            <a:chExt cx="2935995" cy="3999123"/>
          </a:xfrm>
        </p:grpSpPr>
        <p:grpSp>
          <p:nvGrpSpPr>
            <p:cNvPr id="26" name="Gruppo 9"/>
            <p:cNvGrpSpPr/>
            <p:nvPr/>
          </p:nvGrpSpPr>
          <p:grpSpPr>
            <a:xfrm>
              <a:off x="363557" y="2423711"/>
              <a:ext cx="2655065" cy="3999123"/>
              <a:chOff x="363557" y="2423711"/>
              <a:chExt cx="2655065" cy="3999123"/>
            </a:xfrm>
          </p:grpSpPr>
          <p:sp>
            <p:nvSpPr>
              <p:cNvPr id="28" name="Rettangolo 27"/>
              <p:cNvSpPr/>
              <p:nvPr/>
            </p:nvSpPr>
            <p:spPr>
              <a:xfrm>
                <a:off x="363557" y="2423711"/>
                <a:ext cx="2655065" cy="3999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latin typeface="Arial" pitchFamily="34" charset="0"/>
                  <a:cs typeface="Arial" pitchFamily="34" charset="0"/>
                </a:endParaRPr>
              </a:p>
            </p:txBody>
          </p:sp>
          <p:sp>
            <p:nvSpPr>
              <p:cNvPr id="29" name="CasellaDiTesto 28"/>
              <p:cNvSpPr txBox="1"/>
              <p:nvPr/>
            </p:nvSpPr>
            <p:spPr>
              <a:xfrm>
                <a:off x="837283" y="2588964"/>
                <a:ext cx="2027104" cy="2862322"/>
              </a:xfrm>
              <a:prstGeom prst="rect">
                <a:avLst/>
              </a:prstGeom>
              <a:noFill/>
            </p:spPr>
            <p:txBody>
              <a:bodyPr wrap="square" rtlCol="0">
                <a:spAutoFit/>
              </a:bodyPr>
              <a:lstStyle/>
              <a:p>
                <a:pPr lvl="0"/>
                <a:r>
                  <a:rPr lang="it-IT" dirty="0" smtClean="0">
                    <a:latin typeface="Arial" pitchFamily="34" charset="0"/>
                    <a:cs typeface="Arial" pitchFamily="34" charset="0"/>
                  </a:rPr>
                  <a:t>È la figura che ha il compito di gestire il progetto generale di ASL nell’ambito dell’Istituto, coordinando in particolare le figure dei tutor.</a:t>
                </a:r>
              </a:p>
              <a:p>
                <a:endParaRPr lang="it-IT" dirty="0">
                  <a:latin typeface="Arial" pitchFamily="34" charset="0"/>
                  <a:cs typeface="Arial" pitchFamily="34" charset="0"/>
                </a:endParaRPr>
              </a:p>
            </p:txBody>
          </p:sp>
          <p:sp>
            <p:nvSpPr>
              <p:cNvPr id="30" name="Rettangolo 29"/>
              <p:cNvSpPr/>
              <p:nvPr/>
            </p:nvSpPr>
            <p:spPr>
              <a:xfrm>
                <a:off x="370901" y="2513683"/>
                <a:ext cx="461665" cy="2983734"/>
              </a:xfrm>
              <a:prstGeom prst="rect">
                <a:avLst/>
              </a:prstGeom>
            </p:spPr>
            <p:txBody>
              <a:bodyPr vert="vert270" wrap="square">
                <a:spAutoFit/>
              </a:bodyPr>
              <a:lstStyle/>
              <a:p>
                <a:pPr lvl="0" algn="r"/>
                <a:r>
                  <a:rPr lang="it-IT" b="1" dirty="0" smtClean="0">
                    <a:solidFill>
                      <a:schemeClr val="tx2">
                        <a:lumMod val="10000"/>
                      </a:schemeClr>
                    </a:solidFill>
                    <a:latin typeface="Arial" pitchFamily="34" charset="0"/>
                    <a:cs typeface="Arial" pitchFamily="34" charset="0"/>
                  </a:rPr>
                  <a:t>Tutor aziendale</a:t>
                </a:r>
                <a:endParaRPr lang="it-IT" b="1" dirty="0">
                  <a:solidFill>
                    <a:schemeClr val="tx2">
                      <a:lumMod val="10000"/>
                    </a:schemeClr>
                  </a:solidFill>
                  <a:latin typeface="Arial" pitchFamily="34" charset="0"/>
                  <a:cs typeface="Arial" pitchFamily="34" charset="0"/>
                </a:endParaRPr>
              </a:p>
            </p:txBody>
          </p:sp>
        </p:grpSp>
        <p:sp>
          <p:nvSpPr>
            <p:cNvPr id="27" name="Triangolo isoscele 26"/>
            <p:cNvSpPr/>
            <p:nvPr/>
          </p:nvSpPr>
          <p:spPr>
            <a:xfrm rot="5400000">
              <a:off x="2652312" y="5681952"/>
              <a:ext cx="655501" cy="638978"/>
            </a:xfrm>
            <a:prstGeom prst="triangle">
              <a:avLst/>
            </a:prstGeom>
            <a:solidFill>
              <a:schemeClr val="tx2">
                <a:lumMod val="2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itchFamily="34" charset="0"/>
                <a:cs typeface="Arial" pitchFamily="34" charset="0"/>
              </a:endParaRPr>
            </a:p>
          </p:txBody>
        </p:sp>
      </p:grpSp>
      <p:grpSp>
        <p:nvGrpSpPr>
          <p:cNvPr id="19" name="Gruppo 18"/>
          <p:cNvGrpSpPr/>
          <p:nvPr/>
        </p:nvGrpSpPr>
        <p:grpSpPr>
          <a:xfrm>
            <a:off x="5969306" y="2421875"/>
            <a:ext cx="3079214" cy="4135571"/>
            <a:chOff x="363557" y="2423711"/>
            <a:chExt cx="3079214" cy="4135571"/>
          </a:xfrm>
        </p:grpSpPr>
        <p:grpSp>
          <p:nvGrpSpPr>
            <p:cNvPr id="20" name="Gruppo 9"/>
            <p:cNvGrpSpPr/>
            <p:nvPr/>
          </p:nvGrpSpPr>
          <p:grpSpPr>
            <a:xfrm>
              <a:off x="363557" y="2423711"/>
              <a:ext cx="2655065" cy="4135571"/>
              <a:chOff x="363557" y="2423711"/>
              <a:chExt cx="2655065" cy="4135571"/>
            </a:xfrm>
          </p:grpSpPr>
          <p:sp>
            <p:nvSpPr>
              <p:cNvPr id="22" name="Rettangolo 21"/>
              <p:cNvSpPr/>
              <p:nvPr/>
            </p:nvSpPr>
            <p:spPr>
              <a:xfrm>
                <a:off x="363557" y="2423711"/>
                <a:ext cx="2655065" cy="3999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latin typeface="Arial" pitchFamily="34" charset="0"/>
                  <a:cs typeface="Arial" pitchFamily="34" charset="0"/>
                </a:endParaRPr>
              </a:p>
            </p:txBody>
          </p:sp>
          <p:sp>
            <p:nvSpPr>
              <p:cNvPr id="23" name="CasellaDiTesto 22"/>
              <p:cNvSpPr txBox="1"/>
              <p:nvPr/>
            </p:nvSpPr>
            <p:spPr>
              <a:xfrm>
                <a:off x="837283" y="2588964"/>
                <a:ext cx="2027104" cy="3970318"/>
              </a:xfrm>
              <a:prstGeom prst="rect">
                <a:avLst/>
              </a:prstGeom>
              <a:noFill/>
            </p:spPr>
            <p:txBody>
              <a:bodyPr wrap="square" rtlCol="0">
                <a:spAutoFit/>
              </a:bodyPr>
              <a:lstStyle/>
              <a:p>
                <a:pPr lvl="0"/>
                <a:r>
                  <a:rPr lang="it-IT" dirty="0" smtClean="0">
                    <a:latin typeface="Arial" pitchFamily="34" charset="0"/>
                    <a:cs typeface="Arial" pitchFamily="34" charset="0"/>
                  </a:rPr>
                  <a:t>Assiste  e guida gli studenti durante lo svolgimento dei percorsi do ASL, insieme al tutor aziendale predispone gli strumenti di valutazione e verifica il raggiungimento delle competenze</a:t>
                </a:r>
              </a:p>
              <a:p>
                <a:endParaRPr lang="it-IT" dirty="0">
                  <a:latin typeface="Arial" pitchFamily="34" charset="0"/>
                  <a:cs typeface="Arial" pitchFamily="34" charset="0"/>
                </a:endParaRPr>
              </a:p>
            </p:txBody>
          </p:sp>
          <p:sp>
            <p:nvSpPr>
              <p:cNvPr id="24" name="Rettangolo 23"/>
              <p:cNvSpPr/>
              <p:nvPr/>
            </p:nvSpPr>
            <p:spPr>
              <a:xfrm>
                <a:off x="370901" y="2513682"/>
                <a:ext cx="461665" cy="2983735"/>
              </a:xfrm>
              <a:prstGeom prst="rect">
                <a:avLst/>
              </a:prstGeom>
            </p:spPr>
            <p:txBody>
              <a:bodyPr vert="vert270" wrap="square">
                <a:spAutoFit/>
              </a:bodyPr>
              <a:lstStyle/>
              <a:p>
                <a:pPr lvl="0" algn="r"/>
                <a:r>
                  <a:rPr lang="it-IT" b="1" dirty="0" smtClean="0">
                    <a:solidFill>
                      <a:schemeClr val="tx2">
                        <a:lumMod val="10000"/>
                      </a:schemeClr>
                    </a:solidFill>
                    <a:latin typeface="Arial" pitchFamily="34" charset="0"/>
                    <a:cs typeface="Arial" pitchFamily="34" charset="0"/>
                  </a:rPr>
                  <a:t>Tutor scolastico</a:t>
                </a:r>
                <a:endParaRPr lang="it-IT" b="1" dirty="0">
                  <a:solidFill>
                    <a:schemeClr val="tx2">
                      <a:lumMod val="10000"/>
                    </a:schemeClr>
                  </a:solidFill>
                  <a:latin typeface="Arial" pitchFamily="34" charset="0"/>
                  <a:cs typeface="Arial" pitchFamily="34" charset="0"/>
                </a:endParaRPr>
              </a:p>
            </p:txBody>
          </p:sp>
        </p:grpSp>
        <p:sp>
          <p:nvSpPr>
            <p:cNvPr id="21" name="Triangolo isoscele 20"/>
            <p:cNvSpPr/>
            <p:nvPr/>
          </p:nvSpPr>
          <p:spPr>
            <a:xfrm rot="5400000">
              <a:off x="2795531" y="5681953"/>
              <a:ext cx="655501" cy="638978"/>
            </a:xfrm>
            <a:prstGeom prst="triangle">
              <a:avLst/>
            </a:prstGeom>
            <a:solidFill>
              <a:schemeClr val="tx2">
                <a:lumMod val="2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itchFamily="34" charset="0"/>
                <a:cs typeface="Arial" pitchFamily="34" charset="0"/>
              </a:endParaRPr>
            </a:p>
          </p:txBody>
        </p:sp>
      </p:grpSp>
      <p:grpSp>
        <p:nvGrpSpPr>
          <p:cNvPr id="13" name="Gruppo 12"/>
          <p:cNvGrpSpPr/>
          <p:nvPr/>
        </p:nvGrpSpPr>
        <p:grpSpPr>
          <a:xfrm>
            <a:off x="3160006" y="2421875"/>
            <a:ext cx="2935995" cy="4658794"/>
            <a:chOff x="363557" y="2423711"/>
            <a:chExt cx="2935995" cy="4658794"/>
          </a:xfrm>
        </p:grpSpPr>
        <p:grpSp>
          <p:nvGrpSpPr>
            <p:cNvPr id="14" name="Gruppo 9"/>
            <p:cNvGrpSpPr/>
            <p:nvPr/>
          </p:nvGrpSpPr>
          <p:grpSpPr>
            <a:xfrm>
              <a:off x="363557" y="2423711"/>
              <a:ext cx="2655065" cy="4658794"/>
              <a:chOff x="363557" y="2423711"/>
              <a:chExt cx="2655065" cy="4658794"/>
            </a:xfrm>
          </p:grpSpPr>
          <p:sp>
            <p:nvSpPr>
              <p:cNvPr id="16" name="Rettangolo 15"/>
              <p:cNvSpPr/>
              <p:nvPr/>
            </p:nvSpPr>
            <p:spPr>
              <a:xfrm>
                <a:off x="363557" y="2423711"/>
                <a:ext cx="2655065" cy="3999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latin typeface="Arial" pitchFamily="34" charset="0"/>
                  <a:cs typeface="Arial" pitchFamily="34" charset="0"/>
                </a:endParaRPr>
              </a:p>
            </p:txBody>
          </p:sp>
          <p:sp>
            <p:nvSpPr>
              <p:cNvPr id="17" name="CasellaDiTesto 16"/>
              <p:cNvSpPr txBox="1"/>
              <p:nvPr/>
            </p:nvSpPr>
            <p:spPr>
              <a:xfrm>
                <a:off x="837283" y="2588967"/>
                <a:ext cx="2027104" cy="4493538"/>
              </a:xfrm>
              <a:prstGeom prst="rect">
                <a:avLst/>
              </a:prstGeom>
              <a:noFill/>
            </p:spPr>
            <p:txBody>
              <a:bodyPr wrap="square" rtlCol="0">
                <a:spAutoFit/>
              </a:bodyPr>
              <a:lstStyle/>
              <a:p>
                <a:r>
                  <a:rPr lang="it-IT" dirty="0" smtClean="0">
                    <a:latin typeface="Arial" pitchFamily="34" charset="0"/>
                    <a:cs typeface="Arial" pitchFamily="34" charset="0"/>
                  </a:rPr>
                  <a:t>È il beneficiario dell’attività che condivide il percorso utilizzando alcuni strumenti:</a:t>
                </a:r>
              </a:p>
              <a:p>
                <a:endParaRPr lang="it-IT" sz="400" dirty="0" smtClean="0">
                  <a:latin typeface="Arial" pitchFamily="34" charset="0"/>
                  <a:cs typeface="Arial" pitchFamily="34" charset="0"/>
                </a:endParaRPr>
              </a:p>
              <a:p>
                <a:pPr lvl="0">
                  <a:buBlip>
                    <a:blip r:embed="rId2"/>
                  </a:buBlip>
                </a:pPr>
                <a:r>
                  <a:rPr lang="it-IT" sz="1600" i="1" dirty="0" smtClean="0">
                    <a:solidFill>
                      <a:schemeClr val="tx2">
                        <a:lumMod val="10000"/>
                      </a:schemeClr>
                    </a:solidFill>
                    <a:latin typeface="Arial" pitchFamily="34" charset="0"/>
                    <a:cs typeface="Arial" pitchFamily="34" charset="0"/>
                  </a:rPr>
                  <a:t>  Scheda di </a:t>
                </a:r>
              </a:p>
              <a:p>
                <a:pPr lvl="0"/>
                <a:r>
                  <a:rPr lang="it-IT" sz="1600" i="1" dirty="0" smtClean="0">
                    <a:solidFill>
                      <a:schemeClr val="tx2">
                        <a:lumMod val="10000"/>
                      </a:schemeClr>
                    </a:solidFill>
                    <a:latin typeface="Arial" pitchFamily="34" charset="0"/>
                    <a:cs typeface="Arial" pitchFamily="34" charset="0"/>
                  </a:rPr>
                  <a:t>    presentazione    </a:t>
                </a:r>
              </a:p>
              <a:p>
                <a:pPr lvl="0"/>
                <a:r>
                  <a:rPr lang="it-IT" sz="1600" i="1" dirty="0" smtClean="0">
                    <a:solidFill>
                      <a:schemeClr val="tx2">
                        <a:lumMod val="10000"/>
                      </a:schemeClr>
                    </a:solidFill>
                    <a:latin typeface="Arial" pitchFamily="34" charset="0"/>
                    <a:cs typeface="Arial" pitchFamily="34" charset="0"/>
                  </a:rPr>
                  <a:t>    dell’allievo</a:t>
                </a:r>
              </a:p>
              <a:p>
                <a:pPr lvl="0"/>
                <a:endParaRPr lang="it-IT" sz="400" i="1" dirty="0" smtClean="0">
                  <a:solidFill>
                    <a:schemeClr val="tx2">
                      <a:lumMod val="10000"/>
                    </a:schemeClr>
                  </a:solidFill>
                  <a:latin typeface="Arial" pitchFamily="34" charset="0"/>
                  <a:cs typeface="Arial" pitchFamily="34" charset="0"/>
                </a:endParaRPr>
              </a:p>
              <a:p>
                <a:pPr lvl="0">
                  <a:buBlip>
                    <a:blip r:embed="rId2"/>
                  </a:buBlip>
                </a:pPr>
                <a:r>
                  <a:rPr lang="it-IT" sz="1600" i="1" dirty="0" smtClean="0">
                    <a:solidFill>
                      <a:schemeClr val="tx2">
                        <a:lumMod val="10000"/>
                      </a:schemeClr>
                    </a:solidFill>
                    <a:latin typeface="Arial" pitchFamily="34" charset="0"/>
                    <a:cs typeface="Arial" pitchFamily="34" charset="0"/>
                  </a:rPr>
                  <a:t>  Il diario di </a:t>
                </a:r>
              </a:p>
              <a:p>
                <a:pPr lvl="0"/>
                <a:r>
                  <a:rPr lang="it-IT" sz="1600" i="1" dirty="0" smtClean="0">
                    <a:solidFill>
                      <a:schemeClr val="tx2">
                        <a:lumMod val="10000"/>
                      </a:schemeClr>
                    </a:solidFill>
                    <a:latin typeface="Arial" pitchFamily="34" charset="0"/>
                    <a:cs typeface="Arial" pitchFamily="34" charset="0"/>
                  </a:rPr>
                  <a:t>    bordo</a:t>
                </a:r>
              </a:p>
              <a:p>
                <a:pPr lvl="0"/>
                <a:endParaRPr lang="it-IT" sz="400" i="1" dirty="0" smtClean="0">
                  <a:solidFill>
                    <a:schemeClr val="tx2">
                      <a:lumMod val="10000"/>
                    </a:schemeClr>
                  </a:solidFill>
                  <a:latin typeface="Arial" pitchFamily="34" charset="0"/>
                  <a:cs typeface="Arial" pitchFamily="34" charset="0"/>
                </a:endParaRPr>
              </a:p>
              <a:p>
                <a:pPr lvl="0">
                  <a:buBlip>
                    <a:blip r:embed="rId2"/>
                  </a:buBlip>
                </a:pPr>
                <a:r>
                  <a:rPr lang="it-IT" sz="1600" i="1" dirty="0" smtClean="0">
                    <a:solidFill>
                      <a:schemeClr val="tx2">
                        <a:lumMod val="10000"/>
                      </a:schemeClr>
                    </a:solidFill>
                    <a:latin typeface="Arial" pitchFamily="34" charset="0"/>
                    <a:cs typeface="Arial" pitchFamily="34" charset="0"/>
                  </a:rPr>
                  <a:t>  Il report di    </a:t>
                </a:r>
              </a:p>
              <a:p>
                <a:pPr lvl="0"/>
                <a:r>
                  <a:rPr lang="it-IT" sz="1600" i="1" dirty="0" smtClean="0">
                    <a:solidFill>
                      <a:schemeClr val="tx2">
                        <a:lumMod val="10000"/>
                      </a:schemeClr>
                    </a:solidFill>
                    <a:latin typeface="Arial" pitchFamily="34" charset="0"/>
                    <a:cs typeface="Arial" pitchFamily="34" charset="0"/>
                  </a:rPr>
                  <a:t>    valutazione</a:t>
                </a:r>
              </a:p>
              <a:p>
                <a:endParaRPr lang="it-IT" dirty="0" smtClean="0">
                  <a:latin typeface="Arial" pitchFamily="34" charset="0"/>
                  <a:cs typeface="Arial" pitchFamily="34" charset="0"/>
                </a:endParaRPr>
              </a:p>
              <a:p>
                <a:pPr lvl="0"/>
                <a:endParaRPr lang="it-IT" dirty="0" smtClean="0">
                  <a:latin typeface="Arial" pitchFamily="34" charset="0"/>
                  <a:cs typeface="Arial" pitchFamily="34" charset="0"/>
                </a:endParaRPr>
              </a:p>
              <a:p>
                <a:endParaRPr lang="it-IT" dirty="0">
                  <a:latin typeface="Arial" pitchFamily="34" charset="0"/>
                  <a:cs typeface="Arial" pitchFamily="34" charset="0"/>
                </a:endParaRPr>
              </a:p>
            </p:txBody>
          </p:sp>
          <p:sp>
            <p:nvSpPr>
              <p:cNvPr id="18" name="Rettangolo 17"/>
              <p:cNvSpPr/>
              <p:nvPr/>
            </p:nvSpPr>
            <p:spPr>
              <a:xfrm>
                <a:off x="370901" y="2502666"/>
                <a:ext cx="461665" cy="2994752"/>
              </a:xfrm>
              <a:prstGeom prst="rect">
                <a:avLst/>
              </a:prstGeom>
            </p:spPr>
            <p:txBody>
              <a:bodyPr vert="vert270" wrap="square">
                <a:spAutoFit/>
              </a:bodyPr>
              <a:lstStyle/>
              <a:p>
                <a:pPr lvl="0" algn="r"/>
                <a:r>
                  <a:rPr lang="it-IT" b="1" dirty="0" smtClean="0">
                    <a:solidFill>
                      <a:schemeClr val="tx2">
                        <a:lumMod val="10000"/>
                      </a:schemeClr>
                    </a:solidFill>
                    <a:latin typeface="Arial" pitchFamily="34" charset="0"/>
                    <a:cs typeface="Arial" pitchFamily="34" charset="0"/>
                  </a:rPr>
                  <a:t>Studente</a:t>
                </a:r>
                <a:endParaRPr lang="it-IT" b="1" dirty="0">
                  <a:solidFill>
                    <a:schemeClr val="tx2">
                      <a:lumMod val="10000"/>
                    </a:schemeClr>
                  </a:solidFill>
                  <a:latin typeface="Arial" pitchFamily="34" charset="0"/>
                  <a:cs typeface="Arial" pitchFamily="34" charset="0"/>
                </a:endParaRPr>
              </a:p>
            </p:txBody>
          </p:sp>
        </p:grpSp>
        <p:sp>
          <p:nvSpPr>
            <p:cNvPr id="15" name="Triangolo isoscele 14"/>
            <p:cNvSpPr/>
            <p:nvPr/>
          </p:nvSpPr>
          <p:spPr>
            <a:xfrm rot="5400000">
              <a:off x="2652312" y="5681952"/>
              <a:ext cx="655501" cy="638978"/>
            </a:xfrm>
            <a:prstGeom prst="triangle">
              <a:avLst/>
            </a:prstGeom>
            <a:solidFill>
              <a:schemeClr val="tx2">
                <a:lumMod val="2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itchFamily="34" charset="0"/>
                <a:cs typeface="Arial" pitchFamily="34" charset="0"/>
              </a:endParaRPr>
            </a:p>
          </p:txBody>
        </p:sp>
      </p:grpSp>
      <p:sp>
        <p:nvSpPr>
          <p:cNvPr id="2" name="Titolo 1"/>
          <p:cNvSpPr>
            <a:spLocks noGrp="1"/>
          </p:cNvSpPr>
          <p:nvPr>
            <p:ph type="title"/>
          </p:nvPr>
        </p:nvSpPr>
        <p:spPr/>
        <p:txBody>
          <a:bodyPr/>
          <a:lstStyle/>
          <a:p>
            <a:r>
              <a:rPr lang="it-IT" dirty="0" smtClean="0">
                <a:latin typeface="Arial" pitchFamily="34" charset="0"/>
                <a:cs typeface="Arial" pitchFamily="34" charset="0"/>
              </a:rPr>
              <a:t>I SOGGETTI</a:t>
            </a:r>
            <a:endParaRPr lang="it-IT" dirty="0">
              <a:latin typeface="Arial" pitchFamily="34" charset="0"/>
              <a:cs typeface="Arial" pitchFamily="34" charset="0"/>
            </a:endParaRPr>
          </a:p>
        </p:txBody>
      </p:sp>
      <p:grpSp>
        <p:nvGrpSpPr>
          <p:cNvPr id="12" name="Gruppo 11"/>
          <p:cNvGrpSpPr/>
          <p:nvPr/>
        </p:nvGrpSpPr>
        <p:grpSpPr>
          <a:xfrm>
            <a:off x="363557" y="2423711"/>
            <a:ext cx="2935995" cy="3999123"/>
            <a:chOff x="363557" y="2423711"/>
            <a:chExt cx="2935995" cy="3999123"/>
          </a:xfrm>
        </p:grpSpPr>
        <p:grpSp>
          <p:nvGrpSpPr>
            <p:cNvPr id="10" name="Gruppo 9"/>
            <p:cNvGrpSpPr/>
            <p:nvPr/>
          </p:nvGrpSpPr>
          <p:grpSpPr>
            <a:xfrm>
              <a:off x="363557" y="2423711"/>
              <a:ext cx="2655065" cy="3999123"/>
              <a:chOff x="363557" y="2423711"/>
              <a:chExt cx="2655065" cy="3999123"/>
            </a:xfrm>
          </p:grpSpPr>
          <p:sp>
            <p:nvSpPr>
              <p:cNvPr id="6" name="Rettangolo 5"/>
              <p:cNvSpPr/>
              <p:nvPr/>
            </p:nvSpPr>
            <p:spPr>
              <a:xfrm>
                <a:off x="363557" y="2423711"/>
                <a:ext cx="2655065" cy="39991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latin typeface="Arial" pitchFamily="34" charset="0"/>
                  <a:cs typeface="Arial" pitchFamily="34" charset="0"/>
                </a:endParaRPr>
              </a:p>
            </p:txBody>
          </p:sp>
          <p:sp>
            <p:nvSpPr>
              <p:cNvPr id="8" name="CasellaDiTesto 7"/>
              <p:cNvSpPr txBox="1"/>
              <p:nvPr/>
            </p:nvSpPr>
            <p:spPr>
              <a:xfrm>
                <a:off x="837283" y="2588964"/>
                <a:ext cx="2027104" cy="2862322"/>
              </a:xfrm>
              <a:prstGeom prst="rect">
                <a:avLst/>
              </a:prstGeom>
              <a:noFill/>
            </p:spPr>
            <p:txBody>
              <a:bodyPr wrap="square" rtlCol="0">
                <a:spAutoFit/>
              </a:bodyPr>
              <a:lstStyle/>
              <a:p>
                <a:pPr lvl="0"/>
                <a:r>
                  <a:rPr lang="it-IT" dirty="0" smtClean="0">
                    <a:latin typeface="Arial" pitchFamily="34" charset="0"/>
                    <a:cs typeface="Arial" pitchFamily="34" charset="0"/>
                  </a:rPr>
                  <a:t>È la figura che ha il compito di gestire il progetto generale di ASL nell’ambito dell’Istituto, coordinando in particolare le figure dei tutor.</a:t>
                </a:r>
              </a:p>
              <a:p>
                <a:endParaRPr lang="it-IT" dirty="0">
                  <a:latin typeface="Arial" pitchFamily="34" charset="0"/>
                  <a:cs typeface="Arial" pitchFamily="34" charset="0"/>
                </a:endParaRPr>
              </a:p>
            </p:txBody>
          </p:sp>
          <p:sp>
            <p:nvSpPr>
              <p:cNvPr id="9" name="Rettangolo 8"/>
              <p:cNvSpPr/>
              <p:nvPr/>
            </p:nvSpPr>
            <p:spPr>
              <a:xfrm>
                <a:off x="370901" y="2517914"/>
                <a:ext cx="461665" cy="3485322"/>
              </a:xfrm>
              <a:prstGeom prst="rect">
                <a:avLst/>
              </a:prstGeom>
            </p:spPr>
            <p:txBody>
              <a:bodyPr vert="vert270" wrap="square">
                <a:spAutoFit/>
              </a:bodyPr>
              <a:lstStyle/>
              <a:p>
                <a:pPr lvl="0" algn="r"/>
                <a:r>
                  <a:rPr lang="it-IT" b="1" dirty="0" smtClean="0">
                    <a:solidFill>
                      <a:schemeClr val="tx2">
                        <a:lumMod val="10000"/>
                      </a:schemeClr>
                    </a:solidFill>
                    <a:latin typeface="Arial" pitchFamily="34" charset="0"/>
                    <a:cs typeface="Arial" pitchFamily="34" charset="0"/>
                  </a:rPr>
                  <a:t>Responsabile organizzativo</a:t>
                </a:r>
                <a:endParaRPr lang="it-IT" b="1" dirty="0">
                  <a:solidFill>
                    <a:schemeClr val="tx2">
                      <a:lumMod val="10000"/>
                    </a:schemeClr>
                  </a:solidFill>
                  <a:latin typeface="Arial" pitchFamily="34" charset="0"/>
                  <a:cs typeface="Arial" pitchFamily="34" charset="0"/>
                </a:endParaRPr>
              </a:p>
            </p:txBody>
          </p:sp>
        </p:grpSp>
        <p:sp>
          <p:nvSpPr>
            <p:cNvPr id="11" name="Triangolo isoscele 10"/>
            <p:cNvSpPr/>
            <p:nvPr/>
          </p:nvSpPr>
          <p:spPr>
            <a:xfrm rot="5400000">
              <a:off x="2652312" y="5681952"/>
              <a:ext cx="655501" cy="638978"/>
            </a:xfrm>
            <a:prstGeom prst="triangle">
              <a:avLst/>
            </a:prstGeom>
            <a:solidFill>
              <a:schemeClr val="tx2">
                <a:lumMod val="2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atin typeface="Arial" pitchFamily="34" charset="0"/>
                <a:cs typeface="Arial" pitchFamily="34" charset="0"/>
              </a:endParaRPr>
            </a:p>
          </p:txBody>
        </p:sp>
      </p:grpSp>
      <p:pic>
        <p:nvPicPr>
          <p:cNvPr id="31" name="Immagine 30"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spTree>
    <p:extLst>
      <p:ext uri="{BB962C8B-B14F-4D97-AF65-F5344CB8AC3E}">
        <p14:creationId xmlns="" xmlns:p14="http://schemas.microsoft.com/office/powerpoint/2010/main" val="319503789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2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0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latin typeface="Arial" pitchFamily="34" charset="0"/>
                <a:cs typeface="Arial" pitchFamily="34" charset="0"/>
              </a:rPr>
              <a:t>Percorsi</a:t>
            </a:r>
            <a:endParaRPr lang="it-IT" dirty="0">
              <a:latin typeface="Arial" pitchFamily="34" charset="0"/>
              <a:cs typeface="Arial" pitchFamily="34" charset="0"/>
            </a:endParaRPr>
          </a:p>
        </p:txBody>
      </p:sp>
      <p:pic>
        <p:nvPicPr>
          <p:cNvPr id="4" name="Immagine 3" descr="PROVA 4"/>
          <p:cNvPicPr/>
          <p:nvPr/>
        </p:nvPicPr>
        <p:blipFill>
          <a:blip r:embed="rId3" cstate="print"/>
          <a:srcRect l="10604" t="13161" r="22739" b="55589"/>
          <a:stretch>
            <a:fillRect/>
          </a:stretch>
        </p:blipFill>
        <p:spPr bwMode="auto">
          <a:xfrm>
            <a:off x="9805012" y="2688116"/>
            <a:ext cx="2232753" cy="1465243"/>
          </a:xfrm>
          <a:prstGeom prst="roundRect">
            <a:avLst/>
          </a:prstGeom>
          <a:noFill/>
          <a:ln>
            <a:noFill/>
          </a:ln>
        </p:spPr>
      </p:pic>
      <p:graphicFrame>
        <p:nvGraphicFramePr>
          <p:cNvPr id="5" name="Diagramma 4"/>
          <p:cNvGraphicFramePr/>
          <p:nvPr/>
        </p:nvGraphicFramePr>
        <p:xfrm>
          <a:off x="-429658" y="1729648"/>
          <a:ext cx="7359267" cy="33290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 xmlns:p14="http://schemas.microsoft.com/office/powerpoint/2010/main" val="326391416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9"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0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8" dur="30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9" dur="30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0" dur="3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96598" y="753228"/>
            <a:ext cx="8597584" cy="1080938"/>
          </a:xfrm>
        </p:spPr>
        <p:txBody>
          <a:bodyPr/>
          <a:lstStyle/>
          <a:p>
            <a:r>
              <a:rPr lang="it-IT" dirty="0" smtClean="0">
                <a:latin typeface="Arial" pitchFamily="34" charset="0"/>
                <a:cs typeface="Arial" pitchFamily="34" charset="0"/>
              </a:rPr>
              <a:t>Energy</a:t>
            </a:r>
            <a:endParaRPr lang="it-IT" dirty="0">
              <a:latin typeface="Arial" pitchFamily="34" charset="0"/>
              <a:cs typeface="Arial" pitchFamily="34" charset="0"/>
            </a:endParaRPr>
          </a:p>
        </p:txBody>
      </p:sp>
      <p:pic>
        <p:nvPicPr>
          <p:cNvPr id="5" name="Immagine 4"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pic>
        <p:nvPicPr>
          <p:cNvPr id="29698" name="Picture 2" descr="http://www.agsm.it/wp-content/uploads/2015/05/Energie_rinnovabili-1024x777.jpg"/>
          <p:cNvPicPr>
            <a:picLocks noChangeAspect="1" noChangeArrowheads="1"/>
          </p:cNvPicPr>
          <p:nvPr/>
        </p:nvPicPr>
        <p:blipFill>
          <a:blip r:embed="rId4"/>
          <a:srcRect/>
          <a:stretch>
            <a:fillRect/>
          </a:stretch>
        </p:blipFill>
        <p:spPr bwMode="auto">
          <a:xfrm>
            <a:off x="0" y="1981836"/>
            <a:ext cx="6428027" cy="4876163"/>
          </a:xfrm>
          <a:prstGeom prst="rect">
            <a:avLst/>
          </a:prstGeom>
          <a:noFill/>
        </p:spPr>
      </p:pic>
      <p:pic>
        <p:nvPicPr>
          <p:cNvPr id="29704" name="Picture 8" descr="http://cambioenergia.it/wp-content/uploads/2014/04/Domotecnica-fonti-rinnovabili2.jpg"/>
          <p:cNvPicPr>
            <a:picLocks noChangeAspect="1" noChangeArrowheads="1"/>
          </p:cNvPicPr>
          <p:nvPr/>
        </p:nvPicPr>
        <p:blipFill>
          <a:blip r:embed="rId5"/>
          <a:srcRect l="5578" r="3214"/>
          <a:stretch>
            <a:fillRect/>
          </a:stretch>
        </p:blipFill>
        <p:spPr bwMode="auto">
          <a:xfrm>
            <a:off x="0" y="564626"/>
            <a:ext cx="1641513" cy="1439793"/>
          </a:xfrm>
          <a:prstGeom prst="ellipse">
            <a:avLst/>
          </a:prstGeom>
          <a:noFill/>
        </p:spPr>
      </p:pic>
      <p:sp>
        <p:nvSpPr>
          <p:cNvPr id="10" name="Rettangolo 9"/>
          <p:cNvSpPr/>
          <p:nvPr/>
        </p:nvSpPr>
        <p:spPr>
          <a:xfrm>
            <a:off x="6665206" y="2357610"/>
            <a:ext cx="5299112" cy="374573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2000" dirty="0" smtClean="0">
                <a:solidFill>
                  <a:schemeClr val="bg1"/>
                </a:solidFill>
                <a:latin typeface="Arial" pitchFamily="34" charset="0"/>
                <a:cs typeface="Arial" pitchFamily="34" charset="0"/>
              </a:rPr>
              <a:t>Il progetto nasce come </a:t>
            </a:r>
            <a:r>
              <a:rPr lang="it-IT" sz="2000" b="1" dirty="0" smtClean="0">
                <a:solidFill>
                  <a:schemeClr val="bg1"/>
                </a:solidFill>
                <a:latin typeface="Arial" pitchFamily="34" charset="0"/>
                <a:cs typeface="Arial" pitchFamily="34" charset="0"/>
              </a:rPr>
              <a:t>potenziamento della mentalità scientifica</a:t>
            </a:r>
            <a:r>
              <a:rPr lang="it-IT" sz="2000" dirty="0" smtClean="0">
                <a:solidFill>
                  <a:schemeClr val="bg1"/>
                </a:solidFill>
                <a:latin typeface="Arial" pitchFamily="34" charset="0"/>
                <a:cs typeface="Arial" pitchFamily="34" charset="0"/>
              </a:rPr>
              <a:t> e dall’esigenza di formare all’interno del territorio alunni in grado di proporre la condivisione e la diffusione dei progressi e della cultura scientifica.</a:t>
            </a:r>
          </a:p>
          <a:p>
            <a:pPr algn="just"/>
            <a:r>
              <a:rPr lang="it-IT" sz="2000" dirty="0" smtClean="0">
                <a:solidFill>
                  <a:schemeClr val="bg1"/>
                </a:solidFill>
                <a:latin typeface="Arial" pitchFamily="34" charset="0"/>
                <a:cs typeface="Arial" pitchFamily="34" charset="0"/>
              </a:rPr>
              <a:t>Gli studenti approcceranno a temi quali il risparmio energetico, lo sviluppo sostenibile, le fonti energetiche rinnovabili rappresentati, prioritariamente, dalla </a:t>
            </a:r>
            <a:r>
              <a:rPr lang="it-IT" sz="2000" b="1" dirty="0" smtClean="0">
                <a:solidFill>
                  <a:schemeClr val="bg1"/>
                </a:solidFill>
                <a:latin typeface="Arial" pitchFamily="34" charset="0"/>
                <a:cs typeface="Arial" pitchFamily="34" charset="0"/>
              </a:rPr>
              <a:t>cella fotovoltaica</a:t>
            </a:r>
            <a:r>
              <a:rPr lang="it-IT" sz="2000" dirty="0" smtClean="0">
                <a:solidFill>
                  <a:schemeClr val="bg1"/>
                </a:solidFill>
                <a:latin typeface="Arial" pitchFamily="34" charset="0"/>
                <a:cs typeface="Arial" pitchFamily="34" charset="0"/>
              </a:rPr>
              <a:t> e dalla </a:t>
            </a:r>
            <a:r>
              <a:rPr lang="it-IT" sz="2000" b="1" dirty="0" smtClean="0">
                <a:solidFill>
                  <a:schemeClr val="bg1"/>
                </a:solidFill>
                <a:latin typeface="Arial" pitchFamily="34" charset="0"/>
                <a:cs typeface="Arial" pitchFamily="34" charset="0"/>
              </a:rPr>
              <a:t>pala eolica</a:t>
            </a:r>
            <a:r>
              <a:rPr lang="it-IT" sz="2000" dirty="0" smtClean="0">
                <a:solidFill>
                  <a:schemeClr val="bg1"/>
                </a:solidFill>
                <a:latin typeface="Arial" pitchFamily="34" charset="0"/>
                <a:cs typeface="Arial" pitchFamily="34" charset="0"/>
              </a:rPr>
              <a:t>.</a:t>
            </a:r>
            <a:endParaRPr lang="it-IT" sz="2000"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7075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ppt_x</p:attrName>
                                        </p:attrNameLst>
                                      </p:cBhvr>
                                      <p:tavLst>
                                        <p:tav tm="0">
                                          <p:val>
                                            <p:strVal val="#ppt_x"/>
                                          </p:val>
                                        </p:tav>
                                        <p:tav tm="100000">
                                          <p:val>
                                            <p:strVal val="#ppt_x"/>
                                          </p:val>
                                        </p:tav>
                                      </p:tavLst>
                                    </p:anim>
                                    <p:anim calcmode="lin" valueType="num">
                                      <p:cBhvr>
                                        <p:cTn id="9" dur="2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96598" y="753228"/>
            <a:ext cx="8597584" cy="1080938"/>
          </a:xfrm>
        </p:spPr>
        <p:txBody>
          <a:bodyPr/>
          <a:lstStyle/>
          <a:p>
            <a:r>
              <a:rPr lang="it-IT" dirty="0" smtClean="0">
                <a:latin typeface="Arial" pitchFamily="34" charset="0"/>
                <a:cs typeface="Arial" pitchFamily="34" charset="0"/>
              </a:rPr>
              <a:t>Lavorare con la Cultura</a:t>
            </a:r>
            <a:endParaRPr lang="it-IT" dirty="0">
              <a:latin typeface="Arial" pitchFamily="34" charset="0"/>
              <a:cs typeface="Arial" pitchFamily="34" charset="0"/>
            </a:endParaRPr>
          </a:p>
        </p:txBody>
      </p:sp>
      <p:pic>
        <p:nvPicPr>
          <p:cNvPr id="5" name="Immagine 4"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pic>
        <p:nvPicPr>
          <p:cNvPr id="122884" name="Picture 4" descr="http://www.techeconomy.it/wp-content/uploads/2014/07/stage-in-archeologia-in-romania.jpg"/>
          <p:cNvPicPr>
            <a:picLocks noChangeAspect="1" noChangeArrowheads="1"/>
          </p:cNvPicPr>
          <p:nvPr/>
        </p:nvPicPr>
        <p:blipFill>
          <a:blip r:embed="rId4"/>
          <a:srcRect/>
          <a:stretch>
            <a:fillRect/>
          </a:stretch>
        </p:blipFill>
        <p:spPr bwMode="auto">
          <a:xfrm>
            <a:off x="143220" y="4467228"/>
            <a:ext cx="3338111" cy="2236535"/>
          </a:xfrm>
          <a:prstGeom prst="rect">
            <a:avLst/>
          </a:prstGeom>
          <a:noFill/>
          <a:ln w="28575">
            <a:solidFill>
              <a:srgbClr val="FF6600"/>
            </a:solidFill>
          </a:ln>
        </p:spPr>
      </p:pic>
      <p:sp>
        <p:nvSpPr>
          <p:cNvPr id="122886" name="AutoShape 6" descr="https://upload.wikimedia.org/wikipedia/commons/1/1d/Selinunte-pjt3.jpg"/>
          <p:cNvSpPr>
            <a:spLocks noChangeAspect="1" noChangeArrowheads="1"/>
          </p:cNvSpPr>
          <p:nvPr/>
        </p:nvSpPr>
        <p:spPr bwMode="auto">
          <a:xfrm>
            <a:off x="155575" y="-2827338"/>
            <a:ext cx="8905875" cy="5895976"/>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22888" name="AutoShape 8" descr="https://upload.wikimedia.org/wikipedia/commons/1/1d/Selinunte-pjt3.jpg"/>
          <p:cNvSpPr>
            <a:spLocks noChangeAspect="1" noChangeArrowheads="1"/>
          </p:cNvSpPr>
          <p:nvPr/>
        </p:nvSpPr>
        <p:spPr bwMode="auto">
          <a:xfrm>
            <a:off x="155575" y="-2827338"/>
            <a:ext cx="8905875" cy="5895976"/>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22890" name="Picture 10" descr="http://www.dea-ci.com/wp-content/uploads/2014/10/Storia-archeologia-scavi-reperti-Eugenio-Padovan.jpg"/>
          <p:cNvPicPr>
            <a:picLocks noChangeAspect="1" noChangeArrowheads="1"/>
          </p:cNvPicPr>
          <p:nvPr/>
        </p:nvPicPr>
        <p:blipFill>
          <a:blip r:embed="rId5"/>
          <a:srcRect l="22844" t="11683" b="8285"/>
          <a:stretch>
            <a:fillRect/>
          </a:stretch>
        </p:blipFill>
        <p:spPr bwMode="auto">
          <a:xfrm rot="20909188">
            <a:off x="3167703" y="3838336"/>
            <a:ext cx="2155369" cy="1486471"/>
          </a:xfrm>
          <a:prstGeom prst="rect">
            <a:avLst/>
          </a:prstGeom>
          <a:noFill/>
          <a:ln w="28575">
            <a:solidFill>
              <a:srgbClr val="FF6600"/>
            </a:solidFill>
          </a:ln>
        </p:spPr>
      </p:pic>
      <p:sp>
        <p:nvSpPr>
          <p:cNvPr id="122892" name="AutoShape 12" descr="https://upload.wikimedia.org/wikipedia/commons/1/1d/Selinunte-pjt3.jpg"/>
          <p:cNvSpPr>
            <a:spLocks noChangeAspect="1" noChangeArrowheads="1"/>
          </p:cNvSpPr>
          <p:nvPr/>
        </p:nvSpPr>
        <p:spPr bwMode="auto">
          <a:xfrm>
            <a:off x="155575" y="-2827338"/>
            <a:ext cx="8905875" cy="5895976"/>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3" name="Immagine 12" descr="Selinunte-pjt3.jpg"/>
          <p:cNvPicPr>
            <a:picLocks noChangeAspect="1"/>
          </p:cNvPicPr>
          <p:nvPr/>
        </p:nvPicPr>
        <p:blipFill>
          <a:blip r:embed="rId6"/>
          <a:stretch>
            <a:fillRect/>
          </a:stretch>
        </p:blipFill>
        <p:spPr>
          <a:xfrm>
            <a:off x="165253" y="2221721"/>
            <a:ext cx="3124309" cy="2069348"/>
          </a:xfrm>
          <a:prstGeom prst="rect">
            <a:avLst/>
          </a:prstGeom>
          <a:ln w="28575">
            <a:solidFill>
              <a:srgbClr val="FF6600"/>
            </a:solidFill>
          </a:ln>
        </p:spPr>
      </p:pic>
      <p:pic>
        <p:nvPicPr>
          <p:cNvPr id="14" name="Immagine 13" descr="Immagine.JPG"/>
          <p:cNvPicPr>
            <a:picLocks noChangeAspect="1"/>
          </p:cNvPicPr>
          <p:nvPr/>
        </p:nvPicPr>
        <p:blipFill>
          <a:blip r:embed="rId7"/>
          <a:stretch>
            <a:fillRect/>
          </a:stretch>
        </p:blipFill>
        <p:spPr>
          <a:xfrm>
            <a:off x="144710" y="555210"/>
            <a:ext cx="1606971" cy="1484058"/>
          </a:xfrm>
          <a:prstGeom prst="ellipse">
            <a:avLst/>
          </a:prstGeom>
        </p:spPr>
      </p:pic>
      <p:pic>
        <p:nvPicPr>
          <p:cNvPr id="122882" name="Picture 2" descr="http://www.kalariseventi.com/wp-content/uploads/2014/05/anfore.jpg"/>
          <p:cNvPicPr>
            <a:picLocks noChangeAspect="1" noChangeArrowheads="1"/>
          </p:cNvPicPr>
          <p:nvPr/>
        </p:nvPicPr>
        <p:blipFill>
          <a:blip r:embed="rId8"/>
          <a:srcRect/>
          <a:stretch>
            <a:fillRect/>
          </a:stretch>
        </p:blipFill>
        <p:spPr bwMode="auto">
          <a:xfrm rot="866577">
            <a:off x="3202565" y="2085216"/>
            <a:ext cx="2411128" cy="1605812"/>
          </a:xfrm>
          <a:prstGeom prst="rect">
            <a:avLst/>
          </a:prstGeom>
          <a:noFill/>
          <a:ln w="28575">
            <a:solidFill>
              <a:srgbClr val="FF6600"/>
            </a:solidFill>
          </a:ln>
        </p:spPr>
      </p:pic>
      <p:sp>
        <p:nvSpPr>
          <p:cNvPr id="16" name="Rettangolo 15"/>
          <p:cNvSpPr/>
          <p:nvPr/>
        </p:nvSpPr>
        <p:spPr>
          <a:xfrm>
            <a:off x="5982159" y="2186848"/>
            <a:ext cx="5849957" cy="435717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180000" tIns="144000" rIns="180000" bIns="144000" rtlCol="0" anchor="ctr"/>
          <a:lstStyle/>
          <a:p>
            <a:pPr algn="just">
              <a:lnSpc>
                <a:spcPts val="2500"/>
              </a:lnSpc>
            </a:pPr>
            <a:r>
              <a:rPr lang="it-IT" dirty="0" smtClean="0">
                <a:solidFill>
                  <a:schemeClr val="bg1"/>
                </a:solidFill>
                <a:latin typeface="Arial" pitchFamily="34" charset="0"/>
                <a:cs typeface="Arial" pitchFamily="34" charset="0"/>
              </a:rPr>
              <a:t>Il progetto prevede un’importante collaborazione con la </a:t>
            </a:r>
            <a:r>
              <a:rPr lang="it-IT"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Sovrintendenza Archeologica del Molise</a:t>
            </a:r>
            <a:r>
              <a:rPr lang="it-IT" dirty="0" smtClean="0">
                <a:solidFill>
                  <a:schemeClr val="bg1"/>
                </a:solidFill>
                <a:latin typeface="Arial" pitchFamily="34" charset="0"/>
                <a:cs typeface="Arial" pitchFamily="34" charset="0"/>
              </a:rPr>
              <a:t>, e l’</a:t>
            </a:r>
            <a:r>
              <a:rPr lang="it-IT"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Associazione Culturale “GENS IVLIA” ENC</a:t>
            </a:r>
            <a:r>
              <a:rPr lang="it-IT" dirty="0" smtClean="0">
                <a:solidFill>
                  <a:schemeClr val="bg1"/>
                </a:solidFill>
                <a:latin typeface="Arial" pitchFamily="34" charset="0"/>
                <a:cs typeface="Arial" pitchFamily="34" charset="0"/>
              </a:rPr>
              <a:t>, impegnata da anni sul fronte della promozione turistica, ambientale e culturale della valle del Volturno. </a:t>
            </a:r>
          </a:p>
          <a:p>
            <a:pPr algn="just">
              <a:lnSpc>
                <a:spcPts val="2500"/>
              </a:lnSpc>
            </a:pPr>
            <a:r>
              <a:rPr lang="it-IT" dirty="0" smtClean="0">
                <a:solidFill>
                  <a:schemeClr val="bg1"/>
                </a:solidFill>
                <a:latin typeface="Arial" pitchFamily="34" charset="0"/>
                <a:cs typeface="Arial" pitchFamily="34" charset="0"/>
              </a:rPr>
              <a:t>Tale collaborazione vuole favorire nelle giovani generazioni la </a:t>
            </a:r>
            <a:r>
              <a:rPr lang="it-IT" b="1" dirty="0" smtClean="0">
                <a:solidFill>
                  <a:schemeClr val="bg1"/>
                </a:solidFill>
                <a:latin typeface="Arial" pitchFamily="34" charset="0"/>
                <a:cs typeface="Arial" pitchFamily="34" charset="0"/>
              </a:rPr>
              <a:t>conoscenza dei beni </a:t>
            </a:r>
            <a:r>
              <a:rPr lang="it-IT" b="1" dirty="0" err="1" smtClean="0">
                <a:solidFill>
                  <a:schemeClr val="bg1"/>
                </a:solidFill>
                <a:latin typeface="Arial" pitchFamily="34" charset="0"/>
                <a:cs typeface="Arial" pitchFamily="34" charset="0"/>
              </a:rPr>
              <a:t>storico-artistici</a:t>
            </a:r>
            <a:r>
              <a:rPr lang="it-IT" b="1" dirty="0" smtClean="0">
                <a:solidFill>
                  <a:schemeClr val="bg1"/>
                </a:solidFill>
                <a:latin typeface="Arial" pitchFamily="34" charset="0"/>
                <a:cs typeface="Arial" pitchFamily="34" charset="0"/>
              </a:rPr>
              <a:t> </a:t>
            </a:r>
            <a:r>
              <a:rPr lang="it-IT" dirty="0" smtClean="0">
                <a:solidFill>
                  <a:schemeClr val="bg1"/>
                </a:solidFill>
                <a:latin typeface="Arial" pitchFamily="34" charset="0"/>
                <a:cs typeface="Arial" pitchFamily="34" charset="0"/>
              </a:rPr>
              <a:t>presenti soprattutto nel proprio territorio, sviluppare la sensibilità verso il tema della </a:t>
            </a:r>
            <a:r>
              <a:rPr lang="it-IT" b="1" dirty="0" smtClean="0">
                <a:solidFill>
                  <a:schemeClr val="bg1"/>
                </a:solidFill>
                <a:latin typeface="Arial" pitchFamily="34" charset="0"/>
                <a:cs typeface="Arial" pitchFamily="34" charset="0"/>
              </a:rPr>
              <a:t>salvaguardia</a:t>
            </a:r>
            <a:r>
              <a:rPr lang="it-IT" dirty="0" smtClean="0">
                <a:solidFill>
                  <a:schemeClr val="bg1"/>
                </a:solidFill>
                <a:latin typeface="Arial" pitchFamily="34" charset="0"/>
                <a:cs typeface="Arial" pitchFamily="34" charset="0"/>
              </a:rPr>
              <a:t> e della </a:t>
            </a:r>
            <a:r>
              <a:rPr lang="it-IT" b="1" dirty="0" smtClean="0">
                <a:solidFill>
                  <a:schemeClr val="bg1"/>
                </a:solidFill>
                <a:latin typeface="Arial" pitchFamily="34" charset="0"/>
                <a:cs typeface="Arial" pitchFamily="34" charset="0"/>
              </a:rPr>
              <a:t>valorizzazione </a:t>
            </a:r>
            <a:r>
              <a:rPr lang="it-IT" dirty="0" smtClean="0">
                <a:solidFill>
                  <a:schemeClr val="bg1"/>
                </a:solidFill>
                <a:latin typeface="Arial" pitchFamily="34" charset="0"/>
                <a:cs typeface="Arial" pitchFamily="34" charset="0"/>
              </a:rPr>
              <a:t>e fornire ai giovani, oltre alle conoscenze di base, quelle competenze necessarie a inserirsi nel mercato del lavoro.</a:t>
            </a:r>
            <a:endParaRPr lang="it-IT" dirty="0">
              <a:solidFill>
                <a:schemeClr val="bg1"/>
              </a:solidFill>
              <a:latin typeface="Arial" pitchFamily="34" charset="0"/>
              <a:cs typeface="Arial" pitchFamily="34" charset="0"/>
            </a:endParaRPr>
          </a:p>
        </p:txBody>
      </p:sp>
    </p:spTree>
    <p:extLst>
      <p:ext uri="{BB962C8B-B14F-4D97-AF65-F5344CB8AC3E}">
        <p14:creationId xmlns="" xmlns:p14="http://schemas.microsoft.com/office/powerpoint/2010/main" val="37075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2000"/>
                                        <p:tgtEl>
                                          <p:spTgt spid="16"/>
                                        </p:tgtEl>
                                      </p:cBhvr>
                                    </p:animEffect>
                                    <p:anim calcmode="lin" valueType="num">
                                      <p:cBhvr>
                                        <p:cTn id="8" dur="2000" fill="hold"/>
                                        <p:tgtEl>
                                          <p:spTgt spid="16"/>
                                        </p:tgtEl>
                                        <p:attrNameLst>
                                          <p:attrName>ppt_x</p:attrName>
                                        </p:attrNameLst>
                                      </p:cBhvr>
                                      <p:tavLst>
                                        <p:tav tm="0">
                                          <p:val>
                                            <p:strVal val="#ppt_x"/>
                                          </p:val>
                                        </p:tav>
                                        <p:tav tm="100000">
                                          <p:val>
                                            <p:strVal val="#ppt_x"/>
                                          </p:val>
                                        </p:tav>
                                      </p:tavLst>
                                    </p:anim>
                                    <p:anim calcmode="lin" valueType="num">
                                      <p:cBhvr>
                                        <p:cTn id="9" dur="2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ttangolo 23"/>
          <p:cNvSpPr/>
          <p:nvPr/>
        </p:nvSpPr>
        <p:spPr>
          <a:xfrm>
            <a:off x="242371" y="2302526"/>
            <a:ext cx="5299113" cy="352539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tIns="360000" rtlCol="0" anchor="ctr"/>
          <a:lstStyle/>
          <a:p>
            <a:pPr algn="just">
              <a:lnSpc>
                <a:spcPts val="2800"/>
              </a:lnSpc>
            </a:pPr>
            <a:r>
              <a:rPr lang="it-IT" sz="2100"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IGS SRL Impresa Sociale</a:t>
            </a:r>
            <a:r>
              <a:rPr lang="it-IT" sz="2100" dirty="0" smtClean="0">
                <a:solidFill>
                  <a:schemeClr val="bg1"/>
                </a:solidFill>
                <a:latin typeface="Arial" pitchFamily="34" charset="0"/>
                <a:cs typeface="Arial" pitchFamily="34" charset="0"/>
              </a:rPr>
              <a:t>, partner tecnico dell’Associazione </a:t>
            </a:r>
            <a:r>
              <a:rPr lang="it-IT" sz="2100"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Students</a:t>
            </a:r>
            <a:r>
              <a:rPr lang="it-IT" sz="21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it-IT" sz="2100"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Lab</a:t>
            </a:r>
            <a:r>
              <a:rPr lang="it-IT" sz="21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it-IT" sz="2100" dirty="0" smtClean="0">
                <a:solidFill>
                  <a:schemeClr val="bg1"/>
                </a:solidFill>
                <a:latin typeface="Arial" pitchFamily="34" charset="0"/>
                <a:cs typeface="Arial" pitchFamily="34" charset="0"/>
              </a:rPr>
              <a:t>Italia, oggi leader sul territorio nazionale nella diffusione della cultura di impresa tra i giovani, mira a sviluppare sinergie tra scuole, università e mondo del lavoro per ridurre il gap tra formazione e lavoro e contribuire allo sviluppo socio-economico del Territorio. </a:t>
            </a:r>
          </a:p>
          <a:p>
            <a:pPr algn="ctr">
              <a:lnSpc>
                <a:spcPts val="2800"/>
              </a:lnSpc>
            </a:pPr>
            <a:endParaRPr lang="it-IT" sz="2100" dirty="0">
              <a:latin typeface="Arial" pitchFamily="34" charset="0"/>
              <a:cs typeface="Arial" pitchFamily="34" charset="0"/>
            </a:endParaRPr>
          </a:p>
        </p:txBody>
      </p:sp>
      <p:sp>
        <p:nvSpPr>
          <p:cNvPr id="2" name="Titolo 1"/>
          <p:cNvSpPr>
            <a:spLocks noGrp="1"/>
          </p:cNvSpPr>
          <p:nvPr>
            <p:ph type="title"/>
          </p:nvPr>
        </p:nvSpPr>
        <p:spPr>
          <a:xfrm>
            <a:off x="1696598" y="753228"/>
            <a:ext cx="8597584" cy="1080938"/>
          </a:xfrm>
        </p:spPr>
        <p:txBody>
          <a:bodyPr/>
          <a:lstStyle/>
          <a:p>
            <a:r>
              <a:rPr lang="it-IT" dirty="0" err="1" smtClean="0">
                <a:latin typeface="Arial" pitchFamily="34" charset="0"/>
                <a:cs typeface="Arial" pitchFamily="34" charset="0"/>
              </a:rPr>
              <a:t>Students</a:t>
            </a:r>
            <a:r>
              <a:rPr lang="it-IT" dirty="0" smtClean="0">
                <a:latin typeface="Arial" pitchFamily="34" charset="0"/>
                <a:cs typeface="Arial" pitchFamily="34" charset="0"/>
              </a:rPr>
              <a:t> </a:t>
            </a:r>
            <a:r>
              <a:rPr lang="it-IT" dirty="0" err="1" smtClean="0">
                <a:latin typeface="Arial" pitchFamily="34" charset="0"/>
                <a:cs typeface="Arial" pitchFamily="34" charset="0"/>
              </a:rPr>
              <a:t>Lab</a:t>
            </a:r>
            <a:endParaRPr lang="it-IT" dirty="0">
              <a:latin typeface="Arial" pitchFamily="34" charset="0"/>
              <a:cs typeface="Arial" pitchFamily="34" charset="0"/>
            </a:endParaRPr>
          </a:p>
        </p:txBody>
      </p:sp>
      <p:pic>
        <p:nvPicPr>
          <p:cNvPr id="5" name="Immagine 4"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sp>
        <p:nvSpPr>
          <p:cNvPr id="122894" name="AutoShape 14" descr="File:Selinunte-pjt3.jpg"/>
          <p:cNvSpPr>
            <a:spLocks noChangeAspect="1" noChangeArrowheads="1"/>
          </p:cNvSpPr>
          <p:nvPr/>
        </p:nvSpPr>
        <p:spPr bwMode="auto">
          <a:xfrm>
            <a:off x="155575" y="-2422525"/>
            <a:ext cx="7620000" cy="504825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24934" name="AutoShape 6" descr="data:image/png;base64,iVBORw0KGgoAAAANSUhEUgAAAUMAAACcCAMAAADS8jl7AAABmFBMVEUAAACbu1kAsFAfSX3L2rXkbArAAAD////GAAAgS4EAtlPucQrCAACZulUAOhoARR+lAAAbP2sQJ0JkAAAHER1JIwMAbzIAiD4qAACWuE6Ttkg0GQPjYwDU5L26AAAArkn7+f4APHamw20AKm21zIqPsz7iYAAYOGCfvmEfAAAdDQHQYwmPAAAAPnetAAAAZi6+0pnvsZPO3rD32Mrty8sAqz+trK/1z77GNzf46+vz3t7clZXKT0+gn6LhWAC/vsEANHLk7tKdqYxCumxQVkj43dH2+fLAx9SHkXjhpaXScXHP1N61vczXgoJAXorIQkJ1h6U7uGjNXFzovLyIh4rn7tvsnHJfZlV1dXblcyS70JKp27jAzqs2NjbsontCQkOwvZ10fWgZGxaL0KDCHBybp7zksbHB5MtVVFXoiVJYcJXl5OfQZmbxu6EqLSZXXU5pxYeMmrMAHWg8QTZ/iXJMZ4/W7dzmezah2LJiw4LqkmF+zJZqamonJycyVIQOIDc6AACSRQZ6AAC3VwgApCOwj3cAHRgoPDLWqTMIAAAY1UlEQVR4nO2diV/iTJrHRdF65503c+/sJkNijMHh3Xfcl1NEFIxHPFAbj9iKZ3vRmqa77UPbbu2ZnXl399/eqhykSCoQEFRaf91ASEKE76eOp57nqUpHx5Oe9KQnPelJT3rSk5qoF89fux+8WTu4u2/Svjrws/79WQLIm7UsDxT+7r9RG+pg2+/3s/u2vTs8kMICE5TX7uM7tZsO/Ejbtr1jUpCmfD5KAHVc6r+7m6J/NfPn3Yk0hH7WtndNon1IjDTk/VI/eaUUcGzg+vV/NvUHtl77BkNb57Gm6AwpH7jxfC2NYWDztJLMqfb8+XTzskwuEtB3Bna/BYYTrI6Qnarcf20w9NHRnOeL/aTxmS7FAlDd5lPkEj4NlHZPd9E7dEoGZEpwA+6d3tR2aSdqL23I8LmGkJ2YYl9UHrhWGJ2hjwEvnZ8bAirhalo5BBmIIpZMZnaT05GBZPK0tLkOtyLrp+hdDJbL6WQqk4TUYrHd2CY86/IyluyGJ64nY5dtyFCvyPsQ5kTlgWvZZEgV+A57RQcSzfLOqyGGl9OQTmk9k/wciWRS3anuTGwzlSl9jqx/Lq2XMpFSZvpyAGRSA4HdUiYQ2xy4jJTWYwOb8MTU50gy0HYMjcYQbdoMxJdlhj6GlQHgc0NmcXypygLjY6K8o6E0y+FA8hQx3M1MZzZju8nNZKmUKUGGkCoENx3IpDLTA4FIZCAT605G4MHT1OXm9Hrq8+f2K4dv9Jo8RTiEMfTRDMOEREgyuwePZEGBoRDaMNixfUhvD1PJ5GUqOZ0p7Q6kLpOx9djmdDIJC+F6KZBKpjYDu/A5kwp0b6aSkenuZGm6BOv6Z3hiKZlcbzuG2xrCWdKhA2Ax1Go0RTO+KFDHAKsRRGgLwFbH9X4Z1mXYOQ8gu2VAez+QCnyODSBDZmBTewloB+G7gHZmILCJ9SjtxfAFW67Jdl3zUdpnF0UxYTZk7afsBdHNPjwtRYiGoIvaiaFeDJ8TjmSB6ESoYcN2M8qY7WP/+nVT1H0XP7450u2afcIRXjLraxXRYd7xwX9riv5S5w/5j6aoAYJGp0zoUA5AlKlJEArsNfRnm65/ftcU/VcDf/o1S/I1IIRhLwidNfm+9LcfepqgH3oa+NOzWjF84djPeyqFFKEm35NwhkdzXCWaZ2m449WiB4ZcA396m+Sugd2J5KkiP5iaXMkwzY8icNzwUU/P8DDElwaveriREa5nVCMK94xyPdyzI047pefZrRjqVdkY4V3nctlsdmhoaGwIeEJISw+lJlcw5EaG49xiKj03tzq/MreahgzTI9zi4gh3spji4vHVE24V7oin+Xl0ynxq7lYMNePQNGxAoRAOh6PRKMuGavfID5fhaHyU5xbTXOpkdZVLz61yPenF+NEIN8KtzKW41WG4MQ83RuAudMp8mrsVwwmsKu+BIIVEUzTZLHQqVI9/u7WyGMICll5dRAw5jltdgWUSlsNnqTlupAdxjD/jRkbj8ODI3Kh2ymL6du3hNtYrj0le0ZXFPJyCiDGEBY87WZmH5XF1fjQ+BxHNz3NxjoNVGBXMYe6kJ35ywo2k44voFHjmrRjizaFa8FSBcVEC31QQtxDeHpY3OOsNp+/gzCNcT2oxPl/e0TjD91pz+EF/A+ouhi6u2XtRA/bhM+euBuxDbaDHvtG215Rg/Qxpto5gVUfHX5oi4qX/2Jxxyt/qZqh3y++17R0ghfCSSNMeuhZKJEUD3PRTc7wRP9X9O1upWRYP5o3hFGlWUTTPl9ZIWk+oEQyV31B19cx1eL6qesVagaJhzdpGKRhFRvZRfpmhfSINzR2B8jGCgA4JNKVEoflouMWYWzE83cUjqJvIf72+3uYMdYqUzjDkC8pCWGZlISSzSlDxQ3ZAUvyCrIRFJSobDO2hgCqywxgAu7HIQCBgREYhw8BApKS9HUBebuPxsBl+YJ2j5TEgUAZDRhEBw4RZNswwoiyKIAT7HTkoFYIypBhGp9H1OG4cDFOZ01hpOrIbmz5djyW7Y5lYLBXZnE6WBlLJVCCSTGVKydQDZ1jZHhoa0ppBWJdpBjAgSIdZKUwzBUUUBUFhQpBhOCgXRDGkN44K7zmhyckwNn2ZPM2kIqVYJNndPb05nYlESskIyExnSuvwf6B7d/r0YTN84d/fn5iwBUSHWJ0hy8phRpLCsiDKYYWR4VBaZ+hXxKgisiG9V2G8UySUw8BA8nIg1b3ZPXCZ2tQZJtc3uwOI4Wkyg2KCD5whUfqYjxJEkaJ9jBgOUZQQFigqHA75RNiZUHRYYISwaI5qvFO0wwigSH7yMrA7nVyPJGPdSViXY7uoLgdiA5HPKE0ilnzo5ZAoI7mBoijrRXtQ2iulbRlHMYobta/saNkC+sNIyem2snO6jTdGbs6DY/j+TY0TvDkPK21tRvRg5DhoNKZ7Z/hmn3VGTyqlinU7H3xUwcOApUlR03vO7pzaZssDZFc14AR7UO5YTP/4Y1P0o3XFg33W7xZNxgXqL4d12dp3ph+b44j47nflKxpZIWUvg6uybL0F8QE5EnH9+J3No0gWV+P4D+Wo834Z4X4NhjvAIzkq5KNRPhgTjGZbzaMRGQzT8ZNqlJ7FV4/IR4YrGb73mwTtNjVBHl3aIcDzwNB1i3E0JJ0hl+Lm40fDrzjk9T9aXIGbR2hzeHSFW9QOHx0NH/WMajuOjhaPerQzh1eegRUOY/icNctgbYIdG95c2niSw8OcSWUxXE2PvEqfLI5wIyt8Dz83v7gY51LpkTjc05MeGeVWVzie49PxxfmReZ5Lr86nuNTcK34RK4flptCZ37WW1YT7o3WvQ02EbD3+13uRyRDW5blXKIg3cjTyCgX3ek7S6CW9iLa54ZH5ExTjG+GGUaR09Zl+Jgd3WQwNhI55UB0oIhrVpFgQc6ynVJuHkyfiqnI57OmZm+fikNPRyNwRZDU3r8Wb59KI4SsuPTe3OAy4VE96bn4VvsRXNKI4Q6MiE3Ndx5Qg8voz4XKh2vA0TmGidUxZuS8ZfQrKY5gf7TlaXX02uroyMpqGm3OLXJp7tcKhLIj4XA+3inienHCLq/F5dOYoOvIqbraHUwZCUp5mRy6q11vLqQ88DFMohuUfZhNYIdO2sWyY0fhcHHXCFf00pz9QyetZ1LIeyjFUoxz+r9GbkJLWrbaPAYbTwEu6Eh2Svc/5uUf9+N0PdiEkbuopP1Xqu99tV0P40qy4tDElD6/JFB0ipsLSLGiTiaT//F1T9D+sS4qhpjFzNhllNIhZ1gwzU0wB8IrI0HaM9QVEvwH9H+s+daLDag7LDeIBb/TKjCCrLzs2VMCKDAN7HYskVWiLitw8bVf3MlimYLlBVCVYEmlKMurrzpgKZImNhqnHWg4Ns8atD31ptX60ZA55VYmBlgtudO9tjA3lyvMfHxtDf9XGUAXh8qiOEgDI6hlIOQXknMZf2eahBBLD1++noN57GEq2mV64pP1D7WSBUsBTaihGYIGqVeg1kgdhozx5j+DommAtbe9PfKi2TkmbSU9ZN/zWFV7SLGAdhgsFhytArciGwz+jmoU2xDv+0Kw5IDeMUZb1T7yo4WJrD01hxfAGAD5rlq9roISIvhkKawn3YF0HmIt/r+zOccafXlQyNEBuT5Ct0nbSBDbGg90tmjmrju2gCfAF18EIHIOg5m4jC4AUho0k1jDq/m2KIiQqvSEw1P64f7bNa7X+O7RN5BOEdTUUlgCvgmp5/xQjwTNkVkDWNSPh/Qf8HM34whLv+EvvUe3V6jCrb2EY94kD9d80Ry2gViG9cOjmNTDsOwhBDPuqexXgGZQ5PKEAFnwfUwoS7L3XnJ32wfsDc2PqxezEdgVIdttpGPz8fXP0c0vIWZq1BspZBRsG1/TLYGfQYbziZnNrHuN3Ux/2MYzstr0s/vx9J0G9vb0Vb43nXtK5mr7/c3NQuWq/XJVfglAtbm4KKg2Hm55P+FmLYmUvTWTY++XwEOM1+Ra9mTxc/uIKseUMranJN96mgZKKZAjcJvr+fN+iWLFoCZFhArz9koCFsTPRmYBFcnkSbV5tdV5pu+6DIT5z4iXw5OB3iBZqI1wb0uRy3usJq0pjCRZkhvIvicOti8lJuXhRvHgL6V0U5bdby8VEceuCCLHVDJ/jk/FueI9TQSvEFGp7CjeA3hnLrtMsygY4VhRdyuHWVuKweDhZ/OWi92oL/eu9mEQMJw/le2GoZwqXzTNVdngCayKMeogbD0l6RKbaclZmWWS3za/jUg4TiYvlQ8gwoXRqDIufIMvl4uRF4n7KoT1jPQdq2DQOhJKX+cmGC5IS+Sonvd82KRr1mczwItH7qVj8svwpUey8+jR5eHUBa/bhMqzT91SXJ2wM4RjZU+DYFK14ijvxpj+negaiORo0GmiybZPQzJte3ZyB/cinrStZe5vovZ8+ZcIapRgaq2dOHu0xBm8m59Sau/faKIp6o0hmaFevbt646+4Z7pFDx+TCSXtbOPK6HNWqOc1iAoP42/YYp5QZlmvkmkJkSK7hVNhTOSxHtWi2pjH+HIP4m982RY3j8SS9T/mw7y+PEMqJhZSoyLKiTSOjfYKEXtFQmkYrepXz/e2rwN5kSXaOdU0i8+ssXsPfk8zth6wJw/tkdQy58vpdFBMNB8NhNipF6VCUiUYlgRYllhHDklUqKxm+BBKwlbSdtaxqpUWEgJods7WJY6AyFv3agOgWZ3xQ+lAeqmJ9q2oF5+hoNKiwghhUREEOAlFUQkow6g/LQnlkXZkfPAaHi5SCLXd4jVbOZgsWciokRpFbB3P0qEBgxAryBwZEoj/soem9MeDHzRM7Q4FhJbkgKEEQpOWwLCn+MJZGzOD+1xxA00YZ1jC6d4YACjzTlWY7bA0YISqbsa09XoHHKZ+MV3ITYpsECl5ss9sVFp6NoSwUpKBUQOWQoWRRCQbpsIQzLJfDG42GTxv8wd73ZQ5IgjMBQueox7au0SDQWKwJ2upYFTeqM3G1wIeoqUoj2WoPYQ8QZliBUhRJFFgGEpKCfkURxagFBpvffQ3MDBI6BHJZwFLVxo0UHPjBttFa+i8o42bPVOXshN/++fZquTvb0hBWyijKR2srDqBXtKVtY95XCp/6pJbrOEWzLFXTVIcUrYWGqEJl7/SiIgWoGVZi590xXJPr8N3QUawZ28OGid6WEMI408A2mU83to1Jv84BSwIKG6vg4xa3UcvdMbypZ/ZO5bgjSzbPvagyrqUJzwJyMExcFIsXOjr4lCha9HrfHroEBu4IYAdKAqkDBBXmcdsGSyupT5XxVV3vWcuHQyiHXz4lOg8neycnr5YnryYTxeJy75e3ic7lt8vLvejAPTJU5bp8X7BjwLpTjxMuCJchOWdnrewBJ8Pew0+Ji8mL5WLxqlicvOiFDC/ebm0lwOGXrU756uLKCfGOCN54WuC14teH8TGG2sBUSB9qVnnSt9kudytEhpPyFgS4DCty4qL38LDzIpGQf7lIXH06PEy83bovhnsNRFRoEYum7DQwFdKHiiFxdvjz8pLSJIZbnRe/9PYWJxMXy4jhp4ScuComLiC+q4tfioQwH37pP/y+Kfq74ztfe1wj1wZRsAZqqtJYOWTJvtl9syASHIlXb3uviludX5Z7DyHQzs7i28niVm/vYe/kWxRuIbhj8St3/aqriqoexM/7vf0br7mtdV1D1kAtW49dhIvQLSO9N1tEYqC5U/dmm/8157b+ppdo31QwNNXXR2CTJ+wbJEH8q+0L72mj3YYgMvoMqrXGarIGUSY6FveNrrkZNvb3JIZ9M7m+rsHBvvzxIBTagrT61Y/ahvFWe4wfj8PnQbRP30VkuONl4o4LAa1JvMUFUJifFB18Y6QQ/Pzvt1eFN7tcunK5rr6FhfOl/Pj5zPH4+XFuqW9hRl36ODOz1DV4vDDTdQa3+o5zx2Dh7Dh3Prg0M/P143Guj8ywY8yKAlB0zRgpNho2oipqYyF+4xphYpO4jQ1WmikT4XEelsD+hfzZwlluMLekfjybOV/oV5e+9p/NDI7zg+cLaKsfDPbz784X3vHv1KWz3Jk67lIO0YLXtE6HEZC/tfpvjkrIraWdL2jh0bUG1hrBxBBzdj7go+bmMxxXczkeQTpbyOeOj7vU8a8zx/n+3FJ+ZmGmr0/t/zgDtyDU8XHI8HxcfaceH0Pgg64MX2q5g5SW+zYExCpIUDcyxAMlirxbxq+/RU3WLhkiBaoPXG9V0BSGZ7n+/twZOIdYutT88bg6vpT7qB6DrwuwGveN88fqGdrqVyHP83N4vH/h+Dyfr8IQDniRd1TVbsSzYd3/xFlmdL/zzVoOAEnUa+FQo32yKZolJUHs2wPgTWX49St8LH08+9gFN/JLXUtdXUuDH8++dg3mvy519akfYeeCtuD+r2fwZLjvLK99ypVhhwqsmNKNCosigSJFhxTLyXI9pOpvblkMkUgFsWJ17qYzrK7BY5LhU822cWoNyAW7Jxq2lY6wE9LYbYshPoMIU8Uq8c1T16+8aLDWCbUZQjI8YHHDmwqhSAhpYjcfvnUxJN9uE1+eu3n60x+aIm9/7GWWt/wIlAhyFfHjDcAbkhu0z3Exknk5bAjuyAhqR91YDi1asbmo1Khg6NalULu+eTUsMKA3iO0+h8XqLRj7YKIJHQlJFG3dCE2LTrXAQrxbWZkejsyQRn2utcRg0RVs8kf7qhylqohAIW3U0xnXnq5hCY/T+FtjZd+tdszS5lh8z20FP4phGMqWb0eJ9npvLtxJYojZ2/st6ZjvWmar58jAzJF9tpQoA6AtC4tjkWwr1VEFdEXyqmE0lnTsTJFsRxkNotN+y4JoiHEWRUgmKIhwABzUIvsoikwzQRZehdbKJ629BAE8QJoUSDG+KJZ+820wXJONrH6Hs3kjB2QnRgalf0GEQGZDMk2JEg0tPxmVQ0WWRVpQWCALjAxkJagIDoBUWAEqZoU6F4pvR90ASRNxKo+OsZJDGCgCDYstekAmcjAqMwLwB5VoEO4UQDQoKTQDQpC23bC0Aez4Vhh27K1pcluaeS1nG6VQIRZEacRPYwiLW5SmWTYI/GwUCAIIUgWZITGkJdWRRztLWGz/W5TNTqRQ2JkxGRYshiKUtk8kMyQFSVvK8O+efA815cX3UEM2W1sIB4N+VHuDdAj4gooSZJUgBdigDA+EMIaMk6EzqtLSAfNfvYZBa6gJX8W2OCw0bWSBgr0Gy8Dug1UYCnYgsF8WZCjGYEhLQAnaGRIiUy3tl90YDg6edQ1+NH2tH/PwLdTSUisZ2lDATlyzYbSERRR1YWgUfKHQglbIdtEeaNvm5CUt/9xSG9uF4WBePc7lz89QHLRrcDw/M74wONjXd5YnRpmbw5Bvju+BeNuk7VaO9dwY8v3j/ePnZ/n8+EzfeS630L8wfp6bOTtvIUOVcEP1RhiS7ijQGke2IReGS7n+hVz+OH9+3q+Oq+/yM/3qO7W/ywpGtYDhUGP5XnY5nBodRjCgZXNVXMvheP/5OWL4zmQ4rvaP549byLAuB04VhoTpf89bE5Qy5N4eLqj5hfySugD6czM5yLB/ZibX0nJYVwKyu0jdsj5MadUiQq79ct9S36AGrK+r72sf7Fi6+pYGyYlLTWLYjJCUS1Bqv6UuhwdkHzanQSRG6VuU6GDoD80ZpzjyEBvRXjOiAozsnHSqZ359aMZ3JOpPTVFzvosavX18mWTZTLTTxL3baQzYHYGNQCQkULTXvL3bKFffShquEGX7ChvPv4mongftmDNGb63yvF1T+4+kKm80NJ3ABWKhwll+475W7TelbIPTCciiBYAZOHqP0rpe+YFord6VmWqIwpOK2W8jllJLt1g2kSzGmrymjfNa5rN5QLJm3FLeZi2TZM1DwJZu0pOxWzZWfkjScxXQIrKS1ChCFq1lrl1GsDKKJx5LMUQtIq0BBPxYVq5z2qmuoKKOqUBCicvYLNwpfCb9ty6VFVjAa7MJco04EoMS34FufsGXJxlo0tdneQT2NdJO+U4MCGL9q1AqvPHhvSHeSjycYB/NMM+uXNXFyZ2iKJk4Z1Qf5bXHWktNV7VF8p3CZz/j0udUPI4OhaBrIHmtz+j2DY5EKG10vP14HDZEHbjMsHKIEWTeOTdqdtaMALT9dIDbaA0oHpxhIXI23hv2xUT1u4Q9Eg3VHgLScpZo+71m3W99+rhUO1rqusCu3hQ+ApdXDV1jk/IrVlnDpt+7LbC7/YRQU3kZXR8tooU4GU20IEbL61m5LrCrj5MfxxivmrCleUFWLd9OHahZ3sxvogo8+bMf0N1pvn3Pa03x5sQTwx14sLO3t6NN2rUcjqRMOU0Hbz5MbD/2XhndVsqssI6RXNnhWGPV9qlHXpvNG2zi7sCyzMlRjNImtxe+H43JQa0DJi7Kt6YlllB0kLT4wJPK0l2qLiv/qCyjO2093DbkMUt3qdpXeTWOgYLptH1Sde0N8S63tVjjs08A21H/D+6NQ5fCwpxUAAAAAElFTkSuQmCC"/>
          <p:cNvSpPr>
            <a:spLocks noChangeAspect="1" noChangeArrowheads="1"/>
          </p:cNvSpPr>
          <p:nvPr/>
        </p:nvSpPr>
        <p:spPr bwMode="auto">
          <a:xfrm>
            <a:off x="155575" y="-708025"/>
            <a:ext cx="3076575" cy="14859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24936" name="AutoShape 8" descr="data:image/png;base64,iVBORw0KGgoAAAANSUhEUgAAAUMAAACcCAMAAADS8jl7AAABmFBMVEUAAACbu1kAsFAfSX3L2rXkbArAAAD////GAAAgS4EAtlPucQrCAACZulUAOhoARR+lAAAbP2sQJ0JkAAAHER1JIwMAbzIAiD4qAACWuE6Ttkg0GQPjYwDU5L26AAAArkn7+f4APHamw20AKm21zIqPsz7iYAAYOGCfvmEfAAAdDQHQYwmPAAAAPnetAAAAZi6+0pnvsZPO3rD32Mrty8sAqz+trK/1z77GNzf46+vz3t7clZXKT0+gn6LhWAC/vsEANHLk7tKdqYxCumxQVkj43dH2+fLAx9SHkXjhpaXScXHP1N61vczXgoJAXorIQkJ1h6U7uGjNXFzovLyIh4rn7tvsnHJfZlV1dXblcyS70JKp27jAzqs2NjbsontCQkOwvZ10fWgZGxaL0KDCHBybp7zksbHB5MtVVFXoiVJYcJXl5OfQZmbxu6EqLSZXXU5pxYeMmrMAHWg8QTZ/iXJMZ4/W7dzmezah2LJiw4LqkmF+zJZqamonJycyVIQOIDc6AACSRQZ6AAC3VwgApCOwj3cAHRgoPDLWqTMIAAAY1UlEQVR4nO2diV/iTJrHRdF65503c+/sJkNijMHh3Xfcl1NEFIxHPFAbj9iKZ3vRmqa77UPbbu2ZnXl399/eqhykSCoQEFRaf91ASEKE76eOp57nqUpHx5Oe9KQnPelJT3rSk5qoF89fux+8WTu4u2/Svjrws/79WQLIm7UsDxT+7r9RG+pg2+/3s/u2vTs8kMICE5TX7uM7tZsO/Ejbtr1jUpCmfD5KAHVc6r+7m6J/NfPn3Yk0hH7WtndNon1IjDTk/VI/eaUUcGzg+vV/NvUHtl77BkNb57Gm6AwpH7jxfC2NYWDztJLMqfb8+XTzskwuEtB3Bna/BYYTrI6Qnarcf20w9NHRnOeL/aTxmS7FAlDd5lPkEj4NlHZPd9E7dEoGZEpwA+6d3tR2aSdqL23I8LmGkJ2YYl9UHrhWGJ2hjwEvnZ8bAirhalo5BBmIIpZMZnaT05GBZPK0tLkOtyLrp+hdDJbL6WQqk4TUYrHd2CY86/IyluyGJ64nY5dtyFCvyPsQ5kTlgWvZZEgV+A57RQcSzfLOqyGGl9OQTmk9k/wciWRS3anuTGwzlSl9jqx/Lq2XMpFSZvpyAGRSA4HdUiYQ2xy4jJTWYwOb8MTU50gy0HYMjcYQbdoMxJdlhj6GlQHgc0NmcXypygLjY6K8o6E0y+FA8hQx3M1MZzZju8nNZKmUKUGGkCoENx3IpDLTA4FIZCAT605G4MHT1OXm9Hrq8+f2K4dv9Jo8RTiEMfTRDMOEREgyuwePZEGBoRDaMNixfUhvD1PJ5GUqOZ0p7Q6kLpOx9djmdDIJC+F6KZBKpjYDu/A5kwp0b6aSkenuZGm6BOv6Z3hiKZlcbzuG2xrCWdKhA2Ax1Go0RTO+KFDHAKsRRGgLwFbH9X4Z1mXYOQ8gu2VAez+QCnyODSBDZmBTewloB+G7gHZmILCJ9SjtxfAFW67Jdl3zUdpnF0UxYTZk7afsBdHNPjwtRYiGoIvaiaFeDJ8TjmSB6ESoYcN2M8qY7WP/+nVT1H0XP7450u2afcIRXjLraxXRYd7xwX9riv5S5w/5j6aoAYJGp0zoUA5AlKlJEArsNfRnm65/ftcU/VcDf/o1S/I1IIRhLwidNfm+9LcfepqgH3oa+NOzWjF84djPeyqFFKEm35NwhkdzXCWaZ2m449WiB4ZcA396m+Sugd2J5KkiP5iaXMkwzY8icNzwUU/P8DDElwaveriREa5nVCMK94xyPdyzI047pefZrRjqVdkY4V3nctlsdmhoaGwIeEJISw+lJlcw5EaG49xiKj03tzq/MreahgzTI9zi4gh3spji4vHVE24V7oin+Xl0ynxq7lYMNePQNGxAoRAOh6PRKMuGavfID5fhaHyU5xbTXOpkdZVLz61yPenF+NEIN8KtzKW41WG4MQ83RuAudMp8mrsVwwmsKu+BIIVEUzTZLHQqVI9/u7WyGMICll5dRAw5jltdgWUSlsNnqTlupAdxjD/jRkbj8ODI3Kh2ymL6du3hNtYrj0le0ZXFPJyCiDGEBY87WZmH5XF1fjQ+BxHNz3NxjoNVGBXMYe6kJ35ywo2k44voFHjmrRjizaFa8FSBcVEC31QQtxDeHpY3OOsNp+/gzCNcT2oxPl/e0TjD91pz+EF/A+ouhi6u2XtRA/bhM+euBuxDbaDHvtG215Rg/Qxpto5gVUfHX5oi4qX/2Jxxyt/qZqh3y++17R0ghfCSSNMeuhZKJEUD3PRTc7wRP9X9O1upWRYP5o3hFGlWUTTPl9ZIWk+oEQyV31B19cx1eL6qesVagaJhzdpGKRhFRvZRfpmhfSINzR2B8jGCgA4JNKVEoflouMWYWzE83cUjqJvIf72+3uYMdYqUzjDkC8pCWGZlISSzSlDxQ3ZAUvyCrIRFJSobDO2hgCqywxgAu7HIQCBgREYhw8BApKS9HUBebuPxsBl+YJ2j5TEgUAZDRhEBw4RZNswwoiyKIAT7HTkoFYIypBhGp9H1OG4cDFOZ01hpOrIbmz5djyW7Y5lYLBXZnE6WBlLJVCCSTGVKydQDZ1jZHhoa0ppBWJdpBjAgSIdZKUwzBUUUBUFhQpBhOCgXRDGkN44K7zmhyckwNn2ZPM2kIqVYJNndPb05nYlESskIyExnSuvwf6B7d/r0YTN84d/fn5iwBUSHWJ0hy8phRpLCsiDKYYWR4VBaZ+hXxKgisiG9V2G8UySUw8BA8nIg1b3ZPXCZ2tQZJtc3uwOI4Wkyg2KCD5whUfqYjxJEkaJ9jBgOUZQQFigqHA75RNiZUHRYYISwaI5qvFO0wwigSH7yMrA7nVyPJGPdSViXY7uoLgdiA5HPKE0ilnzo5ZAoI7mBoijrRXtQ2iulbRlHMYobta/saNkC+sNIyem2snO6jTdGbs6DY/j+TY0TvDkPK21tRvRg5DhoNKZ7Z/hmn3VGTyqlinU7H3xUwcOApUlR03vO7pzaZssDZFc14AR7UO5YTP/4Y1P0o3XFg33W7xZNxgXqL4d12dp3ph+b44j47nflKxpZIWUvg6uybL0F8QE5EnH9+J3No0gWV+P4D+Wo834Z4X4NhjvAIzkq5KNRPhgTjGZbzaMRGQzT8ZNqlJ7FV4/IR4YrGb73mwTtNjVBHl3aIcDzwNB1i3E0JJ0hl+Lm40fDrzjk9T9aXIGbR2hzeHSFW9QOHx0NH/WMajuOjhaPerQzh1eegRUOY/icNctgbYIdG95c2niSw8OcSWUxXE2PvEqfLI5wIyt8Dz83v7gY51LpkTjc05MeGeVWVzie49PxxfmReZ5Lr86nuNTcK34RK4flptCZ37WW1YT7o3WvQ02EbD3+13uRyRDW5blXKIg3cjTyCgX3ek7S6CW9iLa54ZH5ExTjG+GGUaR09Zl+Jgd3WQwNhI55UB0oIhrVpFgQc6ynVJuHkyfiqnI57OmZm+fikNPRyNwRZDU3r8Wb59KI4SsuPTe3OAy4VE96bn4VvsRXNKI4Q6MiE3Ndx5Qg8voz4XKh2vA0TmGidUxZuS8ZfQrKY5gf7TlaXX02uroyMpqGm3OLXJp7tcKhLIj4XA+3inienHCLq/F5dOYoOvIqbraHUwZCUp5mRy6q11vLqQ88DFMohuUfZhNYIdO2sWyY0fhcHHXCFf00pz9QyetZ1LIeyjFUoxz+r9GbkJLWrbaPAYbTwEu6Eh2Svc/5uUf9+N0PdiEkbuopP1Xqu99tV0P40qy4tDElD6/JFB0ipsLSLGiTiaT//F1T9D+sS4qhpjFzNhllNIhZ1gwzU0wB8IrI0HaM9QVEvwH9H+s+daLDag7LDeIBb/TKjCCrLzs2VMCKDAN7HYskVWiLitw8bVf3MlimYLlBVCVYEmlKMurrzpgKZImNhqnHWg4Ns8atD31ptX60ZA55VYmBlgtudO9tjA3lyvMfHxtDf9XGUAXh8qiOEgDI6hlIOQXknMZf2eahBBLD1++noN57GEq2mV64pP1D7WSBUsBTaihGYIGqVeg1kgdhozx5j+DommAtbe9PfKi2TkmbSU9ZN/zWFV7SLGAdhgsFhytArciGwz+jmoU2xDv+0Kw5IDeMUZb1T7yo4WJrD01hxfAGAD5rlq9roISIvhkKawn3YF0HmIt/r+zOccafXlQyNEBuT5Ct0nbSBDbGg90tmjmrju2gCfAF18EIHIOg5m4jC4AUho0k1jDq/m2KIiQqvSEw1P64f7bNa7X+O7RN5BOEdTUUlgCvgmp5/xQjwTNkVkDWNSPh/Qf8HM34whLv+EvvUe3V6jCrb2EY94kD9d80Ry2gViG9cOjmNTDsOwhBDPuqexXgGZQ5PKEAFnwfUwoS7L3XnJ32wfsDc2PqxezEdgVIdttpGPz8fXP0c0vIWZq1BspZBRsG1/TLYGfQYbziZnNrHuN3Ux/2MYzstr0s/vx9J0G9vb0Vb43nXtK5mr7/c3NQuWq/XJVfglAtbm4KKg2Hm55P+FmLYmUvTWTY++XwEOM1+Ra9mTxc/uIKseUMranJN96mgZKKZAjcJvr+fN+iWLFoCZFhArz9koCFsTPRmYBFcnkSbV5tdV5pu+6DIT5z4iXw5OB3iBZqI1wb0uRy3usJq0pjCRZkhvIvicOti8lJuXhRvHgL6V0U5bdby8VEceuCCLHVDJ/jk/FueI9TQSvEFGp7CjeA3hnLrtMsygY4VhRdyuHWVuKweDhZ/OWi92oL/eu9mEQMJw/le2GoZwqXzTNVdngCayKMeogbD0l6RKbaclZmWWS3za/jUg4TiYvlQ8gwoXRqDIufIMvl4uRF4n7KoT1jPQdq2DQOhJKX+cmGC5IS+Sonvd82KRr1mczwItH7qVj8svwpUey8+jR5eHUBa/bhMqzT91SXJ2wM4RjZU+DYFK14ijvxpj+negaiORo0GmiybZPQzJte3ZyB/cinrStZe5vovZ8+ZcIapRgaq2dOHu0xBm8m59Sau/faKIp6o0hmaFevbt646+4Z7pFDx+TCSXtbOPK6HNWqOc1iAoP42/YYp5QZlmvkmkJkSK7hVNhTOSxHtWi2pjH+HIP4m982RY3j8SS9T/mw7y+PEMqJhZSoyLKiTSOjfYKEXtFQmkYrepXz/e2rwN5kSXaOdU0i8+ssXsPfk8zth6wJw/tkdQy58vpdFBMNB8NhNipF6VCUiUYlgRYllhHDklUqKxm+BBKwlbSdtaxqpUWEgJods7WJY6AyFv3agOgWZ3xQ+lAeqmJ9q2oF5+hoNKiwghhUREEOAlFUQkow6g/LQnlkXZkfPAaHi5SCLXd4jVbOZgsWciokRpFbB3P0qEBgxAryBwZEoj/soem9MeDHzRM7Q4FhJbkgKEEQpOWwLCn+MJZGzOD+1xxA00YZ1jC6d4YACjzTlWY7bA0YISqbsa09XoHHKZ+MV3ITYpsECl5ss9sVFp6NoSwUpKBUQOWQoWRRCQbpsIQzLJfDG42GTxv8wd73ZQ5IgjMBQueox7au0SDQWKwJ2upYFTeqM3G1wIeoqUoj2WoPYQ8QZliBUhRJFFgGEpKCfkURxagFBpvffQ3MDBI6BHJZwFLVxo0UHPjBttFa+i8o42bPVOXshN/++fZquTvb0hBWyijKR2srDqBXtKVtY95XCp/6pJbrOEWzLFXTVIcUrYWGqEJl7/SiIgWoGVZi590xXJPr8N3QUawZ28OGid6WEMI408A2mU83to1Jv84BSwIKG6vg4xa3UcvdMbypZ/ZO5bgjSzbPvagyrqUJzwJyMExcFIsXOjr4lCha9HrfHroEBu4IYAdKAqkDBBXmcdsGSyupT5XxVV3vWcuHQyiHXz4lOg8neycnr5YnryYTxeJy75e3ic7lt8vLvejAPTJU5bp8X7BjwLpTjxMuCJchOWdnrewBJ8Pew0+Ji8mL5WLxqlicvOiFDC/ebm0lwOGXrU756uLKCfGOCN54WuC14teH8TGG2sBUSB9qVnnSt9kudytEhpPyFgS4DCty4qL38LDzIpGQf7lIXH06PEy83bovhnsNRFRoEYum7DQwFdKHiiFxdvjz8pLSJIZbnRe/9PYWJxMXy4jhp4ScuComLiC+q4tfioQwH37pP/y+Kfq74ztfe1wj1wZRsAZqqtJYOWTJvtl9syASHIlXb3uviludX5Z7DyHQzs7i28niVm/vYe/kWxRuIbhj8St3/aqriqoexM/7vf0br7mtdV1D1kAtW49dhIvQLSO9N1tEYqC5U/dmm/8157b+ppdo31QwNNXXR2CTJ+wbJEH8q+0L72mj3YYgMvoMqrXGarIGUSY6FveNrrkZNvb3JIZ9M7m+rsHBvvzxIBTagrT61Y/ahvFWe4wfj8PnQbRP30VkuONl4o4LAa1JvMUFUJifFB18Y6QQ/Pzvt1eFN7tcunK5rr6FhfOl/Pj5zPH4+XFuqW9hRl36ODOz1DV4vDDTdQa3+o5zx2Dh7Dh3Prg0M/P143Guj8ywY8yKAlB0zRgpNho2oipqYyF+4xphYpO4jQ1WmikT4XEelsD+hfzZwlluMLekfjybOV/oV5e+9p/NDI7zg+cLaKsfDPbz784X3vHv1KWz3Jk67lIO0YLXtE6HEZC/tfpvjkrIraWdL2jh0bUG1hrBxBBzdj7go+bmMxxXczkeQTpbyOeOj7vU8a8zx/n+3FJ+ZmGmr0/t/zgDtyDU8XHI8HxcfaceH0Pgg64MX2q5g5SW+zYExCpIUDcyxAMlirxbxq+/RU3WLhkiBaoPXG9V0BSGZ7n+/twZOIdYutT88bg6vpT7qB6DrwuwGveN88fqGdrqVyHP83N4vH/h+Dyfr8IQDniRd1TVbsSzYd3/xFlmdL/zzVoOAEnUa+FQo32yKZolJUHs2wPgTWX49St8LH08+9gFN/JLXUtdXUuDH8++dg3mvy519akfYeeCtuD+r2fwZLjvLK99ypVhhwqsmNKNCosigSJFhxTLyXI9pOpvblkMkUgFsWJ17qYzrK7BY5LhU822cWoNyAW7Jxq2lY6wE9LYbYshPoMIU8Uq8c1T16+8aLDWCbUZQjI8YHHDmwqhSAhpYjcfvnUxJN9uE1+eu3n60x+aIm9/7GWWt/wIlAhyFfHjDcAbkhu0z3Exknk5bAjuyAhqR91YDi1asbmo1Khg6NalULu+eTUsMKA3iO0+h8XqLRj7YKIJHQlJFG3dCE2LTrXAQrxbWZkejsyQRn2utcRg0RVs8kf7qhylqohAIW3U0xnXnq5hCY/T+FtjZd+tdszS5lh8z20FP4phGMqWb0eJ9npvLtxJYojZ2/st6ZjvWmar58jAzJF9tpQoA6AtC4tjkWwr1VEFdEXyqmE0lnTsTJFsRxkNotN+y4JoiHEWRUgmKIhwABzUIvsoikwzQRZehdbKJ629BAE8QJoUSDG+KJZ+820wXJONrH6Hs3kjB2QnRgalf0GEQGZDMk2JEg0tPxmVQ0WWRVpQWCALjAxkJagIDoBUWAEqZoU6F4pvR90ASRNxKo+OsZJDGCgCDYstekAmcjAqMwLwB5VoEO4UQDQoKTQDQpC23bC0Aez4Vhh27K1pcluaeS1nG6VQIRZEacRPYwiLW5SmWTYI/GwUCAIIUgWZITGkJdWRRztLWGz/W5TNTqRQ2JkxGRYshiKUtk8kMyQFSVvK8O+efA815cX3UEM2W1sIB4N+VHuDdAj4gooSZJUgBdigDA+EMIaMk6EzqtLSAfNfvYZBa6gJX8W2OCw0bWSBgr0Gy8Dug1UYCnYgsF8WZCjGYEhLQAnaGRIiUy3tl90YDg6edQ1+NH2tH/PwLdTSUisZ2lDATlyzYbSERRR1YWgUfKHQglbIdtEeaNvm5CUt/9xSG9uF4WBePc7lz89QHLRrcDw/M74wONjXd5YnRpmbw5Bvju+BeNuk7VaO9dwY8v3j/ePnZ/n8+EzfeS630L8wfp6bOTtvIUOVcEP1RhiS7ijQGke2IReGS7n+hVz+OH9+3q+Oq+/yM/3qO7W/ywpGtYDhUGP5XnY5nBodRjCgZXNVXMvheP/5OWL4zmQ4rvaP549byLAuB04VhoTpf89bE5Qy5N4eLqj5hfySugD6czM5yLB/ZibX0nJYVwKyu0jdsj5MadUiQq79ct9S36AGrK+r72sf7Fi6+pYGyYlLTWLYjJCUS1Bqv6UuhwdkHzanQSRG6VuU6GDoD80ZpzjyEBvRXjOiAozsnHSqZ359aMZ3JOpPTVFzvosavX18mWTZTLTTxL3baQzYHYGNQCQkULTXvL3bKFffShquEGX7ChvPv4mongftmDNGb63yvF1T+4+kKm80NJ3ABWKhwll+475W7TelbIPTCciiBYAZOHqP0rpe+YFord6VmWqIwpOK2W8jllJLt1g2kSzGmrymjfNa5rN5QLJm3FLeZi2TZM1DwJZu0pOxWzZWfkjScxXQIrKS1ChCFq1lrl1GsDKKJx5LMUQtIq0BBPxYVq5z2qmuoKKOqUBCicvYLNwpfCb9ty6VFVjAa7MJco04EoMS34FufsGXJxlo0tdneQT2NdJO+U4MCGL9q1AqvPHhvSHeSjycYB/NMM+uXNXFyZ2iKJk4Z1Qf5bXHWktNV7VF8p3CZz/j0udUPI4OhaBrIHmtz+j2DY5EKG10vP14HDZEHbjMsHKIEWTeOTdqdtaMALT9dIDbaA0oHpxhIXI23hv2xUT1u4Q9Eg3VHgLScpZo+71m3W99+rhUO1rqusCu3hQ+ApdXDV1jk/IrVlnDpt+7LbC7/YRQU3kZXR8tooU4GU20IEbL61m5LrCrj5MfxxivmrCleUFWLd9OHahZ3sxvogo8+bMf0N1pvn3Pa03x5sQTwx14sLO3t6NN2rUcjqRMOU0Hbz5MbD/2XhndVsqssI6RXNnhWGPV9qlHXpvNG2zi7sCyzMlRjNImtxe+H43JQa0DJi7Kt6YlllB0kLT4wJPK0l2qLiv/qCyjO2093DbkMUt3qdpXeTWOgYLptH1Sde0N8S63tVjjs08A21H/D+6NQ5fCwpxUAAAAAElFTkSuQmCC"/>
          <p:cNvSpPr>
            <a:spLocks noChangeAspect="1" noChangeArrowheads="1"/>
          </p:cNvSpPr>
          <p:nvPr/>
        </p:nvSpPr>
        <p:spPr bwMode="auto">
          <a:xfrm>
            <a:off x="155575" y="-708025"/>
            <a:ext cx="3076575" cy="14859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22" name="Rettangolo 21"/>
          <p:cNvSpPr/>
          <p:nvPr/>
        </p:nvSpPr>
        <p:spPr>
          <a:xfrm>
            <a:off x="6059278" y="2363118"/>
            <a:ext cx="5299112" cy="145973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2000"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Students</a:t>
            </a:r>
            <a:r>
              <a:rPr lang="it-IT" sz="2000"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it-IT" sz="2000" i="1"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Lab</a:t>
            </a:r>
            <a:r>
              <a:rPr lang="it-IT" sz="2000" i="1"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a:t>
            </a:r>
            <a:r>
              <a:rPr lang="it-IT" sz="2000" dirty="0" smtClean="0">
                <a:solidFill>
                  <a:schemeClr val="bg1"/>
                </a:solidFill>
                <a:latin typeface="Arial" pitchFamily="34" charset="0"/>
                <a:cs typeface="Arial" pitchFamily="34" charset="0"/>
              </a:rPr>
              <a:t>rappresenta un contenitore di attività per studenti, che mediante metodologie didattiche attive, si declina in 2 programmi formativi: </a:t>
            </a:r>
            <a:endParaRPr lang="it-IT" sz="2000" dirty="0">
              <a:solidFill>
                <a:schemeClr val="bg1"/>
              </a:solidFill>
              <a:latin typeface="Arial" pitchFamily="34" charset="0"/>
              <a:cs typeface="Arial" pitchFamily="34" charset="0"/>
            </a:endParaRPr>
          </a:p>
        </p:txBody>
      </p:sp>
      <p:grpSp>
        <p:nvGrpSpPr>
          <p:cNvPr id="27" name="Gruppo 26"/>
          <p:cNvGrpSpPr/>
          <p:nvPr/>
        </p:nvGrpSpPr>
        <p:grpSpPr>
          <a:xfrm>
            <a:off x="6079475" y="3958728"/>
            <a:ext cx="5299112" cy="2309870"/>
            <a:chOff x="6079475" y="3958728"/>
            <a:chExt cx="5299112" cy="2309870"/>
          </a:xfrm>
        </p:grpSpPr>
        <p:sp>
          <p:nvSpPr>
            <p:cNvPr id="25" name="Rettangolo 24"/>
            <p:cNvSpPr/>
            <p:nvPr/>
          </p:nvSpPr>
          <p:spPr>
            <a:xfrm>
              <a:off x="6079475" y="3958728"/>
              <a:ext cx="5299112" cy="2309870"/>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it-IT" sz="2000" dirty="0" smtClean="0">
                <a:solidFill>
                  <a:schemeClr val="bg1"/>
                </a:solidFill>
                <a:latin typeface="Arial" pitchFamily="34" charset="0"/>
                <a:cs typeface="Arial" pitchFamily="34" charset="0"/>
              </a:endParaRPr>
            </a:p>
            <a:p>
              <a:pPr algn="just"/>
              <a:endParaRPr lang="it-IT" sz="2000" dirty="0" smtClean="0">
                <a:solidFill>
                  <a:schemeClr val="bg1"/>
                </a:solidFill>
                <a:latin typeface="Arial" pitchFamily="34" charset="0"/>
                <a:cs typeface="Arial" pitchFamily="34" charset="0"/>
              </a:endParaRPr>
            </a:p>
            <a:p>
              <a:pPr algn="just"/>
              <a:r>
                <a:rPr lang="it-IT" sz="2000" dirty="0" smtClean="0">
                  <a:solidFill>
                    <a:schemeClr val="bg1"/>
                  </a:solidFill>
                  <a:latin typeface="Arial" pitchFamily="34" charset="0"/>
                  <a:cs typeface="Arial" pitchFamily="34" charset="0"/>
                </a:rPr>
                <a:t>Percorso che porta alla gestione di una mini impresa da parte degli studenti in ambiente scolastico mediante la sperimentazione personale dell’imprenditorialità</a:t>
              </a:r>
              <a:endParaRPr lang="it-IT" sz="2000" dirty="0">
                <a:solidFill>
                  <a:schemeClr val="bg1"/>
                </a:solidFill>
                <a:latin typeface="Arial" pitchFamily="34" charset="0"/>
                <a:cs typeface="Arial" pitchFamily="34" charset="0"/>
              </a:endParaRPr>
            </a:p>
          </p:txBody>
        </p:sp>
        <p:pic>
          <p:nvPicPr>
            <p:cNvPr id="124942" name="Picture 14" descr="http://www.studentslab.it/images/biz.png"/>
            <p:cNvPicPr>
              <a:picLocks noChangeAspect="1" noChangeArrowheads="1"/>
            </p:cNvPicPr>
            <p:nvPr/>
          </p:nvPicPr>
          <p:blipFill>
            <a:blip r:embed="rId4"/>
            <a:srcRect/>
            <a:stretch>
              <a:fillRect/>
            </a:stretch>
          </p:blipFill>
          <p:spPr bwMode="auto">
            <a:xfrm>
              <a:off x="6269936" y="4120309"/>
              <a:ext cx="4797320" cy="479732"/>
            </a:xfrm>
            <a:prstGeom prst="rect">
              <a:avLst/>
            </a:prstGeom>
            <a:noFill/>
          </p:spPr>
        </p:pic>
      </p:grpSp>
      <p:grpSp>
        <p:nvGrpSpPr>
          <p:cNvPr id="34" name="Gruppo 33"/>
          <p:cNvGrpSpPr/>
          <p:nvPr/>
        </p:nvGrpSpPr>
        <p:grpSpPr>
          <a:xfrm>
            <a:off x="5698755" y="3962800"/>
            <a:ext cx="6305321" cy="2599981"/>
            <a:chOff x="5736115" y="3955055"/>
            <a:chExt cx="6305321" cy="2599981"/>
          </a:xfrm>
        </p:grpSpPr>
        <p:sp>
          <p:nvSpPr>
            <p:cNvPr id="29" name="Rettangolo 28"/>
            <p:cNvSpPr/>
            <p:nvPr/>
          </p:nvSpPr>
          <p:spPr>
            <a:xfrm>
              <a:off x="5736115" y="3955055"/>
              <a:ext cx="6305321" cy="2599981"/>
            </a:xfrm>
            <a:prstGeom prst="rect">
              <a:avLst/>
            </a:prstGeom>
            <a:solidFill>
              <a:schemeClr val="tx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bIns="252000" rtlCol="0" anchor="ctr"/>
            <a:lstStyle/>
            <a:p>
              <a:pPr algn="just"/>
              <a:endParaRPr lang="it-IT" sz="2000" dirty="0" smtClean="0">
                <a:solidFill>
                  <a:schemeClr val="bg1"/>
                </a:solidFill>
                <a:latin typeface="Arial" pitchFamily="34" charset="0"/>
                <a:cs typeface="Arial" pitchFamily="34" charset="0"/>
              </a:endParaRPr>
            </a:p>
            <a:p>
              <a:pPr algn="just"/>
              <a:endParaRPr lang="it-IT" sz="2000" dirty="0" smtClean="0">
                <a:solidFill>
                  <a:schemeClr val="bg1"/>
                </a:solidFill>
                <a:latin typeface="Arial" pitchFamily="34" charset="0"/>
                <a:cs typeface="Arial" pitchFamily="34" charset="0"/>
              </a:endParaRPr>
            </a:p>
            <a:p>
              <a:pPr algn="just"/>
              <a:r>
                <a:rPr lang="it-IT" dirty="0" smtClean="0">
                  <a:solidFill>
                    <a:schemeClr val="bg1"/>
                  </a:solidFill>
                  <a:latin typeface="Arial" pitchFamily="34" charset="0"/>
                  <a:cs typeface="Arial" pitchFamily="34" charset="0"/>
                </a:rPr>
                <a:t>Permette agli studenti di immergersi nella comunicazione a 360°, di realizzare format di comunicazione, di sviluppare competenze in comunicazione d’impresa, in giornalismo, in organizzazione eventi, in pubblicità. Il percorso verrà associato  ad un’azienda partner, che gli studenti avranno l’opportunità di incontrare e intervistare per realizzare i format di comunicazione.</a:t>
              </a:r>
              <a:endParaRPr lang="it-IT" dirty="0">
                <a:solidFill>
                  <a:schemeClr val="bg1"/>
                </a:solidFill>
                <a:latin typeface="Arial" pitchFamily="34" charset="0"/>
                <a:cs typeface="Arial" pitchFamily="34" charset="0"/>
              </a:endParaRPr>
            </a:p>
          </p:txBody>
        </p:sp>
        <p:pic>
          <p:nvPicPr>
            <p:cNvPr id="124944" name="Picture 16" descr="http://www.studentslab.it/images/com12.png"/>
            <p:cNvPicPr>
              <a:picLocks noChangeAspect="1" noChangeArrowheads="1"/>
            </p:cNvPicPr>
            <p:nvPr/>
          </p:nvPicPr>
          <p:blipFill>
            <a:blip r:embed="rId5"/>
            <a:srcRect/>
            <a:stretch>
              <a:fillRect/>
            </a:stretch>
          </p:blipFill>
          <p:spPr bwMode="auto">
            <a:xfrm>
              <a:off x="6446207" y="4077427"/>
              <a:ext cx="4832082" cy="257711"/>
            </a:xfrm>
            <a:prstGeom prst="rect">
              <a:avLst/>
            </a:prstGeom>
            <a:noFill/>
          </p:spPr>
        </p:pic>
      </p:grpSp>
      <p:pic>
        <p:nvPicPr>
          <p:cNvPr id="35" name="Picture 10" descr="http://41.media.tumblr.com/e8b1ea64ea12bd3559e8ac8574802cc8/tumblr_inline_nnfnrbk57U1t0vvvw_1280.jpg"/>
          <p:cNvPicPr>
            <a:picLocks noChangeAspect="1" noChangeArrowheads="1"/>
          </p:cNvPicPr>
          <p:nvPr/>
        </p:nvPicPr>
        <p:blipFill>
          <a:blip r:embed="rId6"/>
          <a:srcRect b="29437"/>
          <a:stretch>
            <a:fillRect/>
          </a:stretch>
        </p:blipFill>
        <p:spPr bwMode="auto">
          <a:xfrm>
            <a:off x="155576" y="2610998"/>
            <a:ext cx="5417641" cy="3822852"/>
          </a:xfrm>
          <a:prstGeom prst="rect">
            <a:avLst/>
          </a:prstGeom>
          <a:noFill/>
        </p:spPr>
      </p:pic>
      <p:pic>
        <p:nvPicPr>
          <p:cNvPr id="124930" name="Picture 2" descr="http://www.serviziocivilemagazine.it/images/stories/2014/marzo/Students_Lab.jpg"/>
          <p:cNvPicPr>
            <a:picLocks noChangeAspect="1" noChangeArrowheads="1"/>
          </p:cNvPicPr>
          <p:nvPr/>
        </p:nvPicPr>
        <p:blipFill>
          <a:blip r:embed="rId7"/>
          <a:srcRect l="16095" r="12986"/>
          <a:stretch>
            <a:fillRect/>
          </a:stretch>
        </p:blipFill>
        <p:spPr bwMode="auto">
          <a:xfrm>
            <a:off x="154236" y="550843"/>
            <a:ext cx="1597116" cy="1540852"/>
          </a:xfrm>
          <a:prstGeom prst="ellipse">
            <a:avLst/>
          </a:prstGeom>
          <a:noFill/>
        </p:spPr>
      </p:pic>
    </p:spTree>
    <p:extLst>
      <p:ext uri="{BB962C8B-B14F-4D97-AF65-F5344CB8AC3E}">
        <p14:creationId xmlns="" xmlns:p14="http://schemas.microsoft.com/office/powerpoint/2010/main" val="37075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grpId="1" nodeType="clickEffect">
                                  <p:stCondLst>
                                    <p:cond delay="0"/>
                                  </p:stCondLst>
                                  <p:childTnLst>
                                    <p:animEffect transition="out" filter="dissolve">
                                      <p:cBhvr>
                                        <p:cTn id="20" dur="500"/>
                                        <p:tgtEl>
                                          <p:spTgt spid="24"/>
                                        </p:tgtEl>
                                      </p:cBhvr>
                                    </p:animEffect>
                                    <p:set>
                                      <p:cBhvr>
                                        <p:cTn id="21" dur="1" fill="hold">
                                          <p:stCondLst>
                                            <p:cond delay="499"/>
                                          </p:stCondLst>
                                        </p:cTn>
                                        <p:tgtEl>
                                          <p:spTgt spid="24"/>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2000"/>
                                        <p:tgtEl>
                                          <p:spTgt spid="35"/>
                                        </p:tgtEl>
                                      </p:cBhvr>
                                    </p:animEffect>
                                  </p:childTnLst>
                                </p:cTn>
                              </p:par>
                            </p:childTnLst>
                          </p:cTn>
                        </p:par>
                        <p:par>
                          <p:cTn id="26" fill="hold">
                            <p:stCondLst>
                              <p:cond delay="2500"/>
                            </p:stCondLst>
                            <p:childTnLst>
                              <p:par>
                                <p:cTn id="27" presetID="26" presetClass="entr" presetSubtype="0"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down)">
                                      <p:cBhvr>
                                        <p:cTn id="29" dur="580">
                                          <p:stCondLst>
                                            <p:cond delay="0"/>
                                          </p:stCondLst>
                                        </p:cTn>
                                        <p:tgtEl>
                                          <p:spTgt spid="27"/>
                                        </p:tgtEl>
                                      </p:cBhvr>
                                    </p:animEffect>
                                    <p:anim calcmode="lin" valueType="num">
                                      <p:cBhvr>
                                        <p:cTn id="30"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5" dur="26">
                                          <p:stCondLst>
                                            <p:cond delay="650"/>
                                          </p:stCondLst>
                                        </p:cTn>
                                        <p:tgtEl>
                                          <p:spTgt spid="27"/>
                                        </p:tgtEl>
                                      </p:cBhvr>
                                      <p:to x="100000" y="60000"/>
                                    </p:animScale>
                                    <p:animScale>
                                      <p:cBhvr>
                                        <p:cTn id="36" dur="166" decel="50000">
                                          <p:stCondLst>
                                            <p:cond delay="676"/>
                                          </p:stCondLst>
                                        </p:cTn>
                                        <p:tgtEl>
                                          <p:spTgt spid="27"/>
                                        </p:tgtEl>
                                      </p:cBhvr>
                                      <p:to x="100000" y="100000"/>
                                    </p:animScale>
                                    <p:animScale>
                                      <p:cBhvr>
                                        <p:cTn id="37" dur="26">
                                          <p:stCondLst>
                                            <p:cond delay="1312"/>
                                          </p:stCondLst>
                                        </p:cTn>
                                        <p:tgtEl>
                                          <p:spTgt spid="27"/>
                                        </p:tgtEl>
                                      </p:cBhvr>
                                      <p:to x="100000" y="80000"/>
                                    </p:animScale>
                                    <p:animScale>
                                      <p:cBhvr>
                                        <p:cTn id="38" dur="166" decel="50000">
                                          <p:stCondLst>
                                            <p:cond delay="1338"/>
                                          </p:stCondLst>
                                        </p:cTn>
                                        <p:tgtEl>
                                          <p:spTgt spid="27"/>
                                        </p:tgtEl>
                                      </p:cBhvr>
                                      <p:to x="100000" y="100000"/>
                                    </p:animScale>
                                    <p:animScale>
                                      <p:cBhvr>
                                        <p:cTn id="39" dur="26">
                                          <p:stCondLst>
                                            <p:cond delay="1642"/>
                                          </p:stCondLst>
                                        </p:cTn>
                                        <p:tgtEl>
                                          <p:spTgt spid="27"/>
                                        </p:tgtEl>
                                      </p:cBhvr>
                                      <p:to x="100000" y="90000"/>
                                    </p:animScale>
                                    <p:animScale>
                                      <p:cBhvr>
                                        <p:cTn id="40" dur="166" decel="50000">
                                          <p:stCondLst>
                                            <p:cond delay="1668"/>
                                          </p:stCondLst>
                                        </p:cTn>
                                        <p:tgtEl>
                                          <p:spTgt spid="27"/>
                                        </p:tgtEl>
                                      </p:cBhvr>
                                      <p:to x="100000" y="100000"/>
                                    </p:animScale>
                                    <p:animScale>
                                      <p:cBhvr>
                                        <p:cTn id="41" dur="26">
                                          <p:stCondLst>
                                            <p:cond delay="1808"/>
                                          </p:stCondLst>
                                        </p:cTn>
                                        <p:tgtEl>
                                          <p:spTgt spid="27"/>
                                        </p:tgtEl>
                                      </p:cBhvr>
                                      <p:to x="100000" y="95000"/>
                                    </p:animScale>
                                    <p:animScale>
                                      <p:cBhvr>
                                        <p:cTn id="42" dur="166" decel="50000">
                                          <p:stCondLst>
                                            <p:cond delay="1834"/>
                                          </p:stCondLst>
                                        </p:cTn>
                                        <p:tgtEl>
                                          <p:spTgt spid="27"/>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7" presetClass="entr" presetSubtype="4"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2000" fill="hold"/>
                                        <p:tgtEl>
                                          <p:spTgt spid="34"/>
                                        </p:tgtEl>
                                        <p:attrNameLst>
                                          <p:attrName>ppt_x</p:attrName>
                                        </p:attrNameLst>
                                      </p:cBhvr>
                                      <p:tavLst>
                                        <p:tav tm="0">
                                          <p:val>
                                            <p:strVal val="#ppt_x"/>
                                          </p:val>
                                        </p:tav>
                                        <p:tav tm="100000">
                                          <p:val>
                                            <p:strVal val="#ppt_x"/>
                                          </p:val>
                                        </p:tav>
                                      </p:tavLst>
                                    </p:anim>
                                    <p:anim calcmode="lin" valueType="num">
                                      <p:cBhvr additive="base">
                                        <p:cTn id="48" dur="20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54236" y="753228"/>
            <a:ext cx="10139946" cy="1080938"/>
          </a:xfrm>
        </p:spPr>
        <p:txBody>
          <a:bodyPr/>
          <a:lstStyle/>
          <a:p>
            <a:r>
              <a:rPr lang="it-IT" dirty="0" smtClean="0">
                <a:latin typeface="Arial" pitchFamily="34" charset="0"/>
                <a:cs typeface="Arial" pitchFamily="34" charset="0"/>
              </a:rPr>
              <a:t>Attività formative aggiuntive</a:t>
            </a:r>
            <a:br>
              <a:rPr lang="it-IT" dirty="0" smtClean="0">
                <a:latin typeface="Arial" pitchFamily="34" charset="0"/>
                <a:cs typeface="Arial" pitchFamily="34" charset="0"/>
              </a:rPr>
            </a:br>
            <a:r>
              <a:rPr lang="it-IT" dirty="0" smtClean="0">
                <a:latin typeface="Arial" pitchFamily="34" charset="0"/>
                <a:cs typeface="Arial" pitchFamily="34" charset="0"/>
              </a:rPr>
              <a:t>comuni ai tre percorsi</a:t>
            </a:r>
            <a:endParaRPr lang="it-IT" dirty="0">
              <a:latin typeface="Arial" pitchFamily="34" charset="0"/>
              <a:cs typeface="Arial" pitchFamily="34" charset="0"/>
            </a:endParaRPr>
          </a:p>
        </p:txBody>
      </p:sp>
      <p:pic>
        <p:nvPicPr>
          <p:cNvPr id="5" name="Immagine 4" descr="PROVA 4"/>
          <p:cNvPicPr/>
          <p:nvPr/>
        </p:nvPicPr>
        <p:blipFill>
          <a:blip r:embed="rId3" cstate="print"/>
          <a:srcRect l="10604" t="13161" r="22739" b="55589"/>
          <a:stretch>
            <a:fillRect/>
          </a:stretch>
        </p:blipFill>
        <p:spPr bwMode="auto">
          <a:xfrm>
            <a:off x="8460953" y="661012"/>
            <a:ext cx="1916935" cy="1255923"/>
          </a:xfrm>
          <a:prstGeom prst="roundRect">
            <a:avLst/>
          </a:prstGeom>
          <a:noFill/>
          <a:ln>
            <a:noFill/>
          </a:ln>
        </p:spPr>
      </p:pic>
      <p:sp>
        <p:nvSpPr>
          <p:cNvPr id="122894" name="AutoShape 14" descr="File:Selinunte-pjt3.jpg"/>
          <p:cNvSpPr>
            <a:spLocks noChangeAspect="1" noChangeArrowheads="1"/>
          </p:cNvSpPr>
          <p:nvPr/>
        </p:nvSpPr>
        <p:spPr bwMode="auto">
          <a:xfrm>
            <a:off x="155575" y="-2422525"/>
            <a:ext cx="7620000" cy="504825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24934" name="AutoShape 6" descr="data:image/png;base64,iVBORw0KGgoAAAANSUhEUgAAAUMAAACcCAMAAADS8jl7AAABmFBMVEUAAACbu1kAsFAfSX3L2rXkbArAAAD////GAAAgS4EAtlPucQrCAACZulUAOhoARR+lAAAbP2sQJ0JkAAAHER1JIwMAbzIAiD4qAACWuE6Ttkg0GQPjYwDU5L26AAAArkn7+f4APHamw20AKm21zIqPsz7iYAAYOGCfvmEfAAAdDQHQYwmPAAAAPnetAAAAZi6+0pnvsZPO3rD32Mrty8sAqz+trK/1z77GNzf46+vz3t7clZXKT0+gn6LhWAC/vsEANHLk7tKdqYxCumxQVkj43dH2+fLAx9SHkXjhpaXScXHP1N61vczXgoJAXorIQkJ1h6U7uGjNXFzovLyIh4rn7tvsnHJfZlV1dXblcyS70JKp27jAzqs2NjbsontCQkOwvZ10fWgZGxaL0KDCHBybp7zksbHB5MtVVFXoiVJYcJXl5OfQZmbxu6EqLSZXXU5pxYeMmrMAHWg8QTZ/iXJMZ4/W7dzmezah2LJiw4LqkmF+zJZqamonJycyVIQOIDc6AACSRQZ6AAC3VwgApCOwj3cAHRgoPDLWqTMIAAAY1UlEQVR4nO2diV/iTJrHRdF65503c+/sJkNijMHh3Xfcl1NEFIxHPFAbj9iKZ3vRmqa77UPbbu2ZnXl399/eqhykSCoQEFRaf91ASEKE76eOp57nqUpHx5Oe9KQnPelJT3rSk5qoF89fux+8WTu4u2/Svjrws/79WQLIm7UsDxT+7r9RG+pg2+/3s/u2vTs8kMICE5TX7uM7tZsO/Ejbtr1jUpCmfD5KAHVc6r+7m6J/NfPn3Yk0hH7WtndNon1IjDTk/VI/eaUUcGzg+vV/NvUHtl77BkNb57Gm6AwpH7jxfC2NYWDztJLMqfb8+XTzskwuEtB3Bna/BYYTrI6Qnarcf20w9NHRnOeL/aTxmS7FAlDd5lPkEj4NlHZPd9E7dEoGZEpwA+6d3tR2aSdqL23I8LmGkJ2YYl9UHrhWGJ2hjwEvnZ8bAirhalo5BBmIIpZMZnaT05GBZPK0tLkOtyLrp+hdDJbL6WQqk4TUYrHd2CY86/IyluyGJ64nY5dtyFCvyPsQ5kTlgWvZZEgV+A57RQcSzfLOqyGGl9OQTmk9k/wciWRS3anuTGwzlSl9jqx/Lq2XMpFSZvpyAGRSA4HdUiYQ2xy4jJTWYwOb8MTU50gy0HYMjcYQbdoMxJdlhj6GlQHgc0NmcXypygLjY6K8o6E0y+FA8hQx3M1MZzZju8nNZKmUKUGGkCoENx3IpDLTA4FIZCAT605G4MHT1OXm9Hrq8+f2K4dv9Jo8RTiEMfTRDMOEREgyuwePZEGBoRDaMNixfUhvD1PJ5GUqOZ0p7Q6kLpOx9djmdDIJC+F6KZBKpjYDu/A5kwp0b6aSkenuZGm6BOv6Z3hiKZlcbzuG2xrCWdKhA2Ax1Go0RTO+KFDHAKsRRGgLwFbH9X4Z1mXYOQ8gu2VAez+QCnyODSBDZmBTewloB+G7gHZmILCJ9SjtxfAFW67Jdl3zUdpnF0UxYTZk7afsBdHNPjwtRYiGoIvaiaFeDJ8TjmSB6ESoYcN2M8qY7WP/+nVT1H0XP7450u2afcIRXjLraxXRYd7xwX9riv5S5w/5j6aoAYJGp0zoUA5AlKlJEArsNfRnm65/ftcU/VcDf/o1S/I1IIRhLwidNfm+9LcfepqgH3oa+NOzWjF84djPeyqFFKEm35NwhkdzXCWaZ2m449WiB4ZcA396m+Sugd2J5KkiP5iaXMkwzY8icNzwUU/P8DDElwaveriREa5nVCMK94xyPdyzI047pefZrRjqVdkY4V3nctlsdmhoaGwIeEJISw+lJlcw5EaG49xiKj03tzq/MreahgzTI9zi4gh3spji4vHVE24V7oin+Xl0ynxq7lYMNePQNGxAoRAOh6PRKMuGavfID5fhaHyU5xbTXOpkdZVLz61yPenF+NEIN8KtzKW41WG4MQ83RuAudMp8mrsVwwmsKu+BIIVEUzTZLHQqVI9/u7WyGMICll5dRAw5jltdgWUSlsNnqTlupAdxjD/jRkbj8ODI3Kh2ymL6du3hNtYrj0le0ZXFPJyCiDGEBY87WZmH5XF1fjQ+BxHNz3NxjoNVGBXMYe6kJ35ywo2k44voFHjmrRjizaFa8FSBcVEC31QQtxDeHpY3OOsNp+/gzCNcT2oxPl/e0TjD91pz+EF/A+ouhi6u2XtRA/bhM+euBuxDbaDHvtG215Rg/Qxpto5gVUfHX5oi4qX/2Jxxyt/qZqh3y++17R0ghfCSSNMeuhZKJEUD3PRTc7wRP9X9O1upWRYP5o3hFGlWUTTPl9ZIWk+oEQyV31B19cx1eL6qesVagaJhzdpGKRhFRvZRfpmhfSINzR2B8jGCgA4JNKVEoflouMWYWzE83cUjqJvIf72+3uYMdYqUzjDkC8pCWGZlISSzSlDxQ3ZAUvyCrIRFJSobDO2hgCqywxgAu7HIQCBgREYhw8BApKS9HUBebuPxsBl+YJ2j5TEgUAZDRhEBw4RZNswwoiyKIAT7HTkoFYIypBhGp9H1OG4cDFOZ01hpOrIbmz5djyW7Y5lYLBXZnE6WBlLJVCCSTGVKydQDZ1jZHhoa0ppBWJdpBjAgSIdZKUwzBUUUBUFhQpBhOCgXRDGkN44K7zmhyckwNn2ZPM2kIqVYJNndPb05nYlESskIyExnSuvwf6B7d/r0YTN84d/fn5iwBUSHWJ0hy8phRpLCsiDKYYWR4VBaZ+hXxKgisiG9V2G8UySUw8BA8nIg1b3ZPXCZ2tQZJtc3uwOI4Wkyg2KCD5whUfqYjxJEkaJ9jBgOUZQQFigqHA75RNiZUHRYYISwaI5qvFO0wwigSH7yMrA7nVyPJGPdSViXY7uoLgdiA5HPKE0ilnzo5ZAoI7mBoijrRXtQ2iulbRlHMYobta/saNkC+sNIyem2snO6jTdGbs6DY/j+TY0TvDkPK21tRvRg5DhoNKZ7Z/hmn3VGTyqlinU7H3xUwcOApUlR03vO7pzaZssDZFc14AR7UO5YTP/4Y1P0o3XFg33W7xZNxgXqL4d12dp3ph+b44j47nflKxpZIWUvg6uybL0F8QE5EnH9+J3No0gWV+P4D+Wo834Z4X4NhjvAIzkq5KNRPhgTjGZbzaMRGQzT8ZNqlJ7FV4/IR4YrGb73mwTtNjVBHl3aIcDzwNB1i3E0JJ0hl+Lm40fDrzjk9T9aXIGbR2hzeHSFW9QOHx0NH/WMajuOjhaPerQzh1eegRUOY/icNctgbYIdG95c2niSw8OcSWUxXE2PvEqfLI5wIyt8Dz83v7gY51LpkTjc05MeGeVWVzie49PxxfmReZ5Lr86nuNTcK34RK4flptCZ37WW1YT7o3WvQ02EbD3+13uRyRDW5blXKIg3cjTyCgX3ek7S6CW9iLa54ZH5ExTjG+GGUaR09Zl+Jgd3WQwNhI55UB0oIhrVpFgQc6ynVJuHkyfiqnI57OmZm+fikNPRyNwRZDU3r8Wb59KI4SsuPTe3OAy4VE96bn4VvsRXNKI4Q6MiE3Ndx5Qg8voz4XKh2vA0TmGidUxZuS8ZfQrKY5gf7TlaXX02uroyMpqGm3OLXJp7tcKhLIj4XA+3inienHCLq/F5dOYoOvIqbraHUwZCUp5mRy6q11vLqQ88DFMohuUfZhNYIdO2sWyY0fhcHHXCFf00pz9QyetZ1LIeyjFUoxz+r9GbkJLWrbaPAYbTwEu6Eh2Svc/5uUf9+N0PdiEkbuopP1Xqu99tV0P40qy4tDElD6/JFB0ipsLSLGiTiaT//F1T9D+sS4qhpjFzNhllNIhZ1gwzU0wB8IrI0HaM9QVEvwH9H+s+daLDag7LDeIBb/TKjCCrLzs2VMCKDAN7HYskVWiLitw8bVf3MlimYLlBVCVYEmlKMurrzpgKZImNhqnHWg4Ns8atD31ptX60ZA55VYmBlgtudO9tjA3lyvMfHxtDf9XGUAXh8qiOEgDI6hlIOQXknMZf2eahBBLD1++noN57GEq2mV64pP1D7WSBUsBTaihGYIGqVeg1kgdhozx5j+DommAtbe9PfKi2TkmbSU9ZN/zWFV7SLGAdhgsFhytArciGwz+jmoU2xDv+0Kw5IDeMUZb1T7yo4WJrD01hxfAGAD5rlq9roISIvhkKawn3YF0HmIt/r+zOccafXlQyNEBuT5Ct0nbSBDbGg90tmjmrju2gCfAF18EIHIOg5m4jC4AUho0k1jDq/m2KIiQqvSEw1P64f7bNa7X+O7RN5BOEdTUUlgCvgmp5/xQjwTNkVkDWNSPh/Qf8HM34whLv+EvvUe3V6jCrb2EY94kD9d80Ry2gViG9cOjmNTDsOwhBDPuqexXgGZQ5PKEAFnwfUwoS7L3XnJ32wfsDc2PqxezEdgVIdttpGPz8fXP0c0vIWZq1BspZBRsG1/TLYGfQYbziZnNrHuN3Ux/2MYzstr0s/vx9J0G9vb0Vb43nXtK5mr7/c3NQuWq/XJVfglAtbm4KKg2Hm55P+FmLYmUvTWTY++XwEOM1+Ra9mTxc/uIKseUMranJN96mgZKKZAjcJvr+fN+iWLFoCZFhArz9koCFsTPRmYBFcnkSbV5tdV5pu+6DIT5z4iXw5OB3iBZqI1wb0uRy3usJq0pjCRZkhvIvicOti8lJuXhRvHgL6V0U5bdby8VEceuCCLHVDJ/jk/FueI9TQSvEFGp7CjeA3hnLrtMsygY4VhRdyuHWVuKweDhZ/OWi92oL/eu9mEQMJw/le2GoZwqXzTNVdngCayKMeogbD0l6RKbaclZmWWS3za/jUg4TiYvlQ8gwoXRqDIufIMvl4uRF4n7KoT1jPQdq2DQOhJKX+cmGC5IS+Sonvd82KRr1mczwItH7qVj8svwpUey8+jR5eHUBa/bhMqzT91SXJ2wM4RjZU+DYFK14ijvxpj+negaiORo0GmiybZPQzJte3ZyB/cinrStZe5vovZ8+ZcIapRgaq2dOHu0xBm8m59Sau/faKIp6o0hmaFevbt646+4Z7pFDx+TCSXtbOPK6HNWqOc1iAoP42/YYp5QZlmvkmkJkSK7hVNhTOSxHtWi2pjH+HIP4m982RY3j8SS9T/mw7y+PEMqJhZSoyLKiTSOjfYKEXtFQmkYrepXz/e2rwN5kSXaOdU0i8+ssXsPfk8zth6wJw/tkdQy58vpdFBMNB8NhNipF6VCUiUYlgRYllhHDklUqKxm+BBKwlbSdtaxqpUWEgJods7WJY6AyFv3agOgWZ3xQ+lAeqmJ9q2oF5+hoNKiwghhUREEOAlFUQkow6g/LQnlkXZkfPAaHi5SCLXd4jVbOZgsWciokRpFbB3P0qEBgxAryBwZEoj/soem9MeDHzRM7Q4FhJbkgKEEQpOWwLCn+MJZGzOD+1xxA00YZ1jC6d4YACjzTlWY7bA0YISqbsa09XoHHKZ+MV3ITYpsECl5ss9sVFp6NoSwUpKBUQOWQoWRRCQbpsIQzLJfDG42GTxv8wd73ZQ5IgjMBQueox7au0SDQWKwJ2upYFTeqM3G1wIeoqUoj2WoPYQ8QZliBUhRJFFgGEpKCfkURxagFBpvffQ3MDBI6BHJZwFLVxo0UHPjBttFa+i8o42bPVOXshN/++fZquTvb0hBWyijKR2srDqBXtKVtY95XCp/6pJbrOEWzLFXTVIcUrYWGqEJl7/SiIgWoGVZi590xXJPr8N3QUawZ28OGid6WEMI408A2mU83to1Jv84BSwIKG6vg4xa3UcvdMbypZ/ZO5bgjSzbPvagyrqUJzwJyMExcFIsXOjr4lCha9HrfHroEBu4IYAdKAqkDBBXmcdsGSyupT5XxVV3vWcuHQyiHXz4lOg8neycnr5YnryYTxeJy75e3ic7lt8vLvejAPTJU5bp8X7BjwLpTjxMuCJchOWdnrewBJ8Pew0+Ji8mL5WLxqlicvOiFDC/ebm0lwOGXrU756uLKCfGOCN54WuC14teH8TGG2sBUSB9qVnnSt9kudytEhpPyFgS4DCty4qL38LDzIpGQf7lIXH06PEy83bovhnsNRFRoEYum7DQwFdKHiiFxdvjz8pLSJIZbnRe/9PYWJxMXy4jhp4ScuComLiC+q4tfioQwH37pP/y+Kfq74ztfe1wj1wZRsAZqqtJYOWTJvtl9syASHIlXb3uviludX5Z7DyHQzs7i28niVm/vYe/kWxRuIbhj8St3/aqriqoexM/7vf0br7mtdV1D1kAtW49dhIvQLSO9N1tEYqC5U/dmm/8157b+ppdo31QwNNXXR2CTJ+wbJEH8q+0L72mj3YYgMvoMqrXGarIGUSY6FveNrrkZNvb3JIZ9M7m+rsHBvvzxIBTagrT61Y/ahvFWe4wfj8PnQbRP30VkuONl4o4LAa1JvMUFUJifFB18Y6QQ/Pzvt1eFN7tcunK5rr6FhfOl/Pj5zPH4+XFuqW9hRl36ODOz1DV4vDDTdQa3+o5zx2Dh7Dh3Prg0M/P143Guj8ywY8yKAlB0zRgpNho2oipqYyF+4xphYpO4jQ1WmikT4XEelsD+hfzZwlluMLekfjybOV/oV5e+9p/NDI7zg+cLaKsfDPbz784X3vHv1KWz3Jk67lIO0YLXtE6HEZC/tfpvjkrIraWdL2jh0bUG1hrBxBBzdj7go+bmMxxXczkeQTpbyOeOj7vU8a8zx/n+3FJ+ZmGmr0/t/zgDtyDU8XHI8HxcfaceH0Pgg64MX2q5g5SW+zYExCpIUDcyxAMlirxbxq+/RU3WLhkiBaoPXG9V0BSGZ7n+/twZOIdYutT88bg6vpT7qB6DrwuwGveN88fqGdrqVyHP83N4vH/h+Dyfr8IQDniRd1TVbsSzYd3/xFlmdL/zzVoOAEnUa+FQo32yKZolJUHs2wPgTWX49St8LH08+9gFN/JLXUtdXUuDH8++dg3mvy519akfYeeCtuD+r2fwZLjvLK99ypVhhwqsmNKNCosigSJFhxTLyXI9pOpvblkMkUgFsWJ17qYzrK7BY5LhU822cWoNyAW7Jxq2lY6wE9LYbYshPoMIU8Uq8c1T16+8aLDWCbUZQjI8YHHDmwqhSAhpYjcfvnUxJN9uE1+eu3n60x+aIm9/7GWWt/wIlAhyFfHjDcAbkhu0z3Exknk5bAjuyAhqR91YDi1asbmo1Khg6NalULu+eTUsMKA3iO0+h8XqLRj7YKIJHQlJFG3dCE2LTrXAQrxbWZkejsyQRn2utcRg0RVs8kf7qhylqohAIW3U0xnXnq5hCY/T+FtjZd+tdszS5lh8z20FP4phGMqWb0eJ9npvLtxJYojZ2/st6ZjvWmar58jAzJF9tpQoA6AtC4tjkWwr1VEFdEXyqmE0lnTsTJFsRxkNotN+y4JoiHEWRUgmKIhwABzUIvsoikwzQRZehdbKJ629BAE8QJoUSDG+KJZ+820wXJONrH6Hs3kjB2QnRgalf0GEQGZDMk2JEg0tPxmVQ0WWRVpQWCALjAxkJagIDoBUWAEqZoU6F4pvR90ASRNxKo+OsZJDGCgCDYstekAmcjAqMwLwB5VoEO4UQDQoKTQDQpC23bC0Aez4Vhh27K1pcluaeS1nG6VQIRZEacRPYwiLW5SmWTYI/GwUCAIIUgWZITGkJdWRRztLWGz/W5TNTqRQ2JkxGRYshiKUtk8kMyQFSVvK8O+efA815cX3UEM2W1sIB4N+VHuDdAj4gooSZJUgBdigDA+EMIaMk6EzqtLSAfNfvYZBa6gJX8W2OCw0bWSBgr0Gy8Dug1UYCnYgsF8WZCjGYEhLQAnaGRIiUy3tl90YDg6edQ1+NH2tH/PwLdTSUisZ2lDATlyzYbSERRR1YWgUfKHQglbIdtEeaNvm5CUt/9xSG9uF4WBePc7lz89QHLRrcDw/M74wONjXd5YnRpmbw5Bvju+BeNuk7VaO9dwY8v3j/ePnZ/n8+EzfeS630L8wfp6bOTtvIUOVcEP1RhiS7ijQGke2IReGS7n+hVz+OH9+3q+Oq+/yM/3qO7W/ywpGtYDhUGP5XnY5nBodRjCgZXNVXMvheP/5OWL4zmQ4rvaP549byLAuB04VhoTpf89bE5Qy5N4eLqj5hfySugD6czM5yLB/ZibX0nJYVwKyu0jdsj5MadUiQq79ct9S36AGrK+r72sf7Fi6+pYGyYlLTWLYjJCUS1Bqv6UuhwdkHzanQSRG6VuU6GDoD80ZpzjyEBvRXjOiAozsnHSqZ359aMZ3JOpPTVFzvosavX18mWTZTLTTxL3baQzYHYGNQCQkULTXvL3bKFffShquEGX7ChvPv4mongftmDNGb63yvF1T+4+kKm80NJ3ABWKhwll+475W7TelbIPTCciiBYAZOHqP0rpe+YFord6VmWqIwpOK2W8jllJLt1g2kSzGmrymjfNa5rN5QLJm3FLeZi2TZM1DwJZu0pOxWzZWfkjScxXQIrKS1ChCFq1lrl1GsDKKJx5LMUQtIq0BBPxYVq5z2qmuoKKOqUBCicvYLNwpfCb9ty6VFVjAa7MJco04EoMS34FufsGXJxlo0tdneQT2NdJO+U4MCGL9q1AqvPHhvSHeSjycYB/NMM+uXNXFyZ2iKJk4Z1Qf5bXHWktNV7VF8p3CZz/j0udUPI4OhaBrIHmtz+j2DY5EKG10vP14HDZEHbjMsHKIEWTeOTdqdtaMALT9dIDbaA0oHpxhIXI23hv2xUT1u4Q9Eg3VHgLScpZo+71m3W99+rhUO1rqusCu3hQ+ApdXDV1jk/IrVlnDpt+7LbC7/YRQU3kZXR8tooU4GU20IEbL61m5LrCrj5MfxxivmrCleUFWLd9OHahZ3sxvogo8+bMf0N1pvn3Pa03x5sQTwx14sLO3t6NN2rUcjqRMOU0Hbz5MbD/2XhndVsqssI6RXNnhWGPV9qlHXpvNG2zi7sCyzMlRjNImtxe+H43JQa0DJi7Kt6YlllB0kLT4wJPK0l2qLiv/qCyjO2093DbkMUt3qdpXeTWOgYLptH1Sde0N8S63tVjjs08A21H/D+6NQ5fCwpxUAAAAAElFTkSuQmCC"/>
          <p:cNvSpPr>
            <a:spLocks noChangeAspect="1" noChangeArrowheads="1"/>
          </p:cNvSpPr>
          <p:nvPr/>
        </p:nvSpPr>
        <p:spPr bwMode="auto">
          <a:xfrm>
            <a:off x="155575" y="-708025"/>
            <a:ext cx="3076575" cy="14859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24936" name="AutoShape 8" descr="data:image/png;base64,iVBORw0KGgoAAAANSUhEUgAAAUMAAACcCAMAAADS8jl7AAABmFBMVEUAAACbu1kAsFAfSX3L2rXkbArAAAD////GAAAgS4EAtlPucQrCAACZulUAOhoARR+lAAAbP2sQJ0JkAAAHER1JIwMAbzIAiD4qAACWuE6Ttkg0GQPjYwDU5L26AAAArkn7+f4APHamw20AKm21zIqPsz7iYAAYOGCfvmEfAAAdDQHQYwmPAAAAPnetAAAAZi6+0pnvsZPO3rD32Mrty8sAqz+trK/1z77GNzf46+vz3t7clZXKT0+gn6LhWAC/vsEANHLk7tKdqYxCumxQVkj43dH2+fLAx9SHkXjhpaXScXHP1N61vczXgoJAXorIQkJ1h6U7uGjNXFzovLyIh4rn7tvsnHJfZlV1dXblcyS70JKp27jAzqs2NjbsontCQkOwvZ10fWgZGxaL0KDCHBybp7zksbHB5MtVVFXoiVJYcJXl5OfQZmbxu6EqLSZXXU5pxYeMmrMAHWg8QTZ/iXJMZ4/W7dzmezah2LJiw4LqkmF+zJZqamonJycyVIQOIDc6AACSRQZ6AAC3VwgApCOwj3cAHRgoPDLWqTMIAAAY1UlEQVR4nO2diV/iTJrHRdF65503c+/sJkNijMHh3Xfcl1NEFIxHPFAbj9iKZ3vRmqa77UPbbu2ZnXl399/eqhykSCoQEFRaf91ASEKE76eOp57nqUpHx5Oe9KQnPelJT3rSk5qoF89fux+8WTu4u2/Svjrws/79WQLIm7UsDxT+7r9RG+pg2+/3s/u2vTs8kMICE5TX7uM7tZsO/Ejbtr1jUpCmfD5KAHVc6r+7m6J/NfPn3Yk0hH7WtndNon1IjDTk/VI/eaUUcGzg+vV/NvUHtl77BkNb57Gm6AwpH7jxfC2NYWDztJLMqfb8+XTzskwuEtB3Bna/BYYTrI6Qnarcf20w9NHRnOeL/aTxmS7FAlDd5lPkEj4NlHZPd9E7dEoGZEpwA+6d3tR2aSdqL23I8LmGkJ2YYl9UHrhWGJ2hjwEvnZ8bAirhalo5BBmIIpZMZnaT05GBZPK0tLkOtyLrp+hdDJbL6WQqk4TUYrHd2CY86/IyluyGJ64nY5dtyFCvyPsQ5kTlgWvZZEgV+A57RQcSzfLOqyGGl9OQTmk9k/wciWRS3anuTGwzlSl9jqx/Lq2XMpFSZvpyAGRSA4HdUiYQ2xy4jJTWYwOb8MTU50gy0HYMjcYQbdoMxJdlhj6GlQHgc0NmcXypygLjY6K8o6E0y+FA8hQx3M1MZzZju8nNZKmUKUGGkCoENx3IpDLTA4FIZCAT605G4MHT1OXm9Hrq8+f2K4dv9Jo8RTiEMfTRDMOEREgyuwePZEGBoRDaMNixfUhvD1PJ5GUqOZ0p7Q6kLpOx9djmdDIJC+F6KZBKpjYDu/A5kwp0b6aSkenuZGm6BOv6Z3hiKZlcbzuG2xrCWdKhA2Ax1Go0RTO+KFDHAKsRRGgLwFbH9X4Z1mXYOQ8gu2VAez+QCnyODSBDZmBTewloB+G7gHZmILCJ9SjtxfAFW67Jdl3zUdpnF0UxYTZk7afsBdHNPjwtRYiGoIvaiaFeDJ8TjmSB6ESoYcN2M8qY7WP/+nVT1H0XP7450u2afcIRXjLraxXRYd7xwX9riv5S5w/5j6aoAYJGp0zoUA5AlKlJEArsNfRnm65/ftcU/VcDf/o1S/I1IIRhLwidNfm+9LcfepqgH3oa+NOzWjF84djPeyqFFKEm35NwhkdzXCWaZ2m449WiB4ZcA396m+Sugd2J5KkiP5iaXMkwzY8icNzwUU/P8DDElwaveriREa5nVCMK94xyPdyzI047pefZrRjqVdkY4V3nctlsdmhoaGwIeEJISw+lJlcw5EaG49xiKj03tzq/MreahgzTI9zi4gh3spji4vHVE24V7oin+Xl0ynxq7lYMNePQNGxAoRAOh6PRKMuGavfID5fhaHyU5xbTXOpkdZVLz61yPenF+NEIN8KtzKW41WG4MQ83RuAudMp8mrsVwwmsKu+BIIVEUzTZLHQqVI9/u7WyGMICll5dRAw5jltdgWUSlsNnqTlupAdxjD/jRkbj8ODI3Kh2ymL6du3hNtYrj0le0ZXFPJyCiDGEBY87WZmH5XF1fjQ+BxHNz3NxjoNVGBXMYe6kJ35ywo2k44voFHjmrRjizaFa8FSBcVEC31QQtxDeHpY3OOsNp+/gzCNcT2oxPl/e0TjD91pz+EF/A+ouhi6u2XtRA/bhM+euBuxDbaDHvtG215Rg/Qxpto5gVUfHX5oi4qX/2Jxxyt/qZqh3y++17R0ghfCSSNMeuhZKJEUD3PRTc7wRP9X9O1upWRYP5o3hFGlWUTTPl9ZIWk+oEQyV31B19cx1eL6qesVagaJhzdpGKRhFRvZRfpmhfSINzR2B8jGCgA4JNKVEoflouMWYWzE83cUjqJvIf72+3uYMdYqUzjDkC8pCWGZlISSzSlDxQ3ZAUvyCrIRFJSobDO2hgCqywxgAu7HIQCBgREYhw8BApKS9HUBebuPxsBl+YJ2j5TEgUAZDRhEBw4RZNswwoiyKIAT7HTkoFYIypBhGp9H1OG4cDFOZ01hpOrIbmz5djyW7Y5lYLBXZnE6WBlLJVCCSTGVKydQDZ1jZHhoa0ppBWJdpBjAgSIdZKUwzBUUUBUFhQpBhOCgXRDGkN44K7zmhyckwNn2ZPM2kIqVYJNndPb05nYlESskIyExnSuvwf6B7d/r0YTN84d/fn5iwBUSHWJ0hy8phRpLCsiDKYYWR4VBaZ+hXxKgisiG9V2G8UySUw8BA8nIg1b3ZPXCZ2tQZJtc3uwOI4Wkyg2KCD5whUfqYjxJEkaJ9jBgOUZQQFigqHA75RNiZUHRYYISwaI5qvFO0wwigSH7yMrA7nVyPJGPdSViXY7uoLgdiA5HPKE0ilnzo5ZAoI7mBoijrRXtQ2iulbRlHMYobta/saNkC+sNIyem2snO6jTdGbs6DY/j+TY0TvDkPK21tRvRg5DhoNKZ7Z/hmn3VGTyqlinU7H3xUwcOApUlR03vO7pzaZssDZFc14AR7UO5YTP/4Y1P0o3XFg33W7xZNxgXqL4d12dp3ph+b44j47nflKxpZIWUvg6uybL0F8QE5EnH9+J3No0gWV+P4D+Wo834Z4X4NhjvAIzkq5KNRPhgTjGZbzaMRGQzT8ZNqlJ7FV4/IR4YrGb73mwTtNjVBHl3aIcDzwNB1i3E0JJ0hl+Lm40fDrzjk9T9aXIGbR2hzeHSFW9QOHx0NH/WMajuOjhaPerQzh1eegRUOY/icNctgbYIdG95c2niSw8OcSWUxXE2PvEqfLI5wIyt8Dz83v7gY51LpkTjc05MeGeVWVzie49PxxfmReZ5Lr86nuNTcK34RK4flptCZ37WW1YT7o3WvQ02EbD3+13uRyRDW5blXKIg3cjTyCgX3ek7S6CW9iLa54ZH5ExTjG+GGUaR09Zl+Jgd3WQwNhI55UB0oIhrVpFgQc6ynVJuHkyfiqnI57OmZm+fikNPRyNwRZDU3r8Wb59KI4SsuPTe3OAy4VE96bn4VvsRXNKI4Q6MiE3Ndx5Qg8voz4XKh2vA0TmGidUxZuS8ZfQrKY5gf7TlaXX02uroyMpqGm3OLXJp7tcKhLIj4XA+3inienHCLq/F5dOYoOvIqbraHUwZCUp5mRy6q11vLqQ88DFMohuUfZhNYIdO2sWyY0fhcHHXCFf00pz9QyetZ1LIeyjFUoxz+r9GbkJLWrbaPAYbTwEu6Eh2Svc/5uUf9+N0PdiEkbuopP1Xqu99tV0P40qy4tDElD6/JFB0ipsLSLGiTiaT//F1T9D+sS4qhpjFzNhllNIhZ1gwzU0wB8IrI0HaM9QVEvwH9H+s+daLDag7LDeIBb/TKjCCrLzs2VMCKDAN7HYskVWiLitw8bVf3MlimYLlBVCVYEmlKMurrzpgKZImNhqnHWg4Ns8atD31ptX60ZA55VYmBlgtudO9tjA3lyvMfHxtDf9XGUAXh8qiOEgDI6hlIOQXknMZf2eahBBLD1++noN57GEq2mV64pP1D7WSBUsBTaihGYIGqVeg1kgdhozx5j+DommAtbe9PfKi2TkmbSU9ZN/zWFV7SLGAdhgsFhytArciGwz+jmoU2xDv+0Kw5IDeMUZb1T7yo4WJrD01hxfAGAD5rlq9roISIvhkKawn3YF0HmIt/r+zOccafXlQyNEBuT5Ct0nbSBDbGg90tmjmrju2gCfAF18EIHIOg5m4jC4AUho0k1jDq/m2KIiQqvSEw1P64f7bNa7X+O7RN5BOEdTUUlgCvgmp5/xQjwTNkVkDWNSPh/Qf8HM34whLv+EvvUe3V6jCrb2EY94kD9d80Ry2gViG9cOjmNTDsOwhBDPuqexXgGZQ5PKEAFnwfUwoS7L3XnJ32wfsDc2PqxezEdgVIdttpGPz8fXP0c0vIWZq1BspZBRsG1/TLYGfQYbziZnNrHuN3Ux/2MYzstr0s/vx9J0G9vb0Vb43nXtK5mr7/c3NQuWq/XJVfglAtbm4KKg2Hm55P+FmLYmUvTWTY++XwEOM1+Ra9mTxc/uIKseUMranJN96mgZKKZAjcJvr+fN+iWLFoCZFhArz9koCFsTPRmYBFcnkSbV5tdV5pu+6DIT5z4iXw5OB3iBZqI1wb0uRy3usJq0pjCRZkhvIvicOti8lJuXhRvHgL6V0U5bdby8VEceuCCLHVDJ/jk/FueI9TQSvEFGp7CjeA3hnLrtMsygY4VhRdyuHWVuKweDhZ/OWi92oL/eu9mEQMJw/le2GoZwqXzTNVdngCayKMeogbD0l6RKbaclZmWWS3za/jUg4TiYvlQ8gwoXRqDIufIMvl4uRF4n7KoT1jPQdq2DQOhJKX+cmGC5IS+Sonvd82KRr1mczwItH7qVj8svwpUey8+jR5eHUBa/bhMqzT91SXJ2wM4RjZU+DYFK14ijvxpj+negaiORo0GmiybZPQzJte3ZyB/cinrStZe5vovZ8+ZcIapRgaq2dOHu0xBm8m59Sau/faKIp6o0hmaFevbt646+4Z7pFDx+TCSXtbOPK6HNWqOc1iAoP42/YYp5QZlmvkmkJkSK7hVNhTOSxHtWi2pjH+HIP4m982RY3j8SS9T/mw7y+PEMqJhZSoyLKiTSOjfYKEXtFQmkYrepXz/e2rwN5kSXaOdU0i8+ssXsPfk8zth6wJw/tkdQy58vpdFBMNB8NhNipF6VCUiUYlgRYllhHDklUqKxm+BBKwlbSdtaxqpUWEgJods7WJY6AyFv3agOgWZ3xQ+lAeqmJ9q2oF5+hoNKiwghhUREEOAlFUQkow6g/LQnlkXZkfPAaHi5SCLXd4jVbOZgsWciokRpFbB3P0qEBgxAryBwZEoj/soem9MeDHzRM7Q4FhJbkgKEEQpOWwLCn+MJZGzOD+1xxA00YZ1jC6d4YACjzTlWY7bA0YISqbsa09XoHHKZ+MV3ITYpsECl5ss9sVFp6NoSwUpKBUQOWQoWRRCQbpsIQzLJfDG42GTxv8wd73ZQ5IgjMBQueox7au0SDQWKwJ2upYFTeqM3G1wIeoqUoj2WoPYQ8QZliBUhRJFFgGEpKCfkURxagFBpvffQ3MDBI6BHJZwFLVxo0UHPjBttFa+i8o42bPVOXshN/++fZquTvb0hBWyijKR2srDqBXtKVtY95XCp/6pJbrOEWzLFXTVIcUrYWGqEJl7/SiIgWoGVZi590xXJPr8N3QUawZ28OGid6WEMI408A2mU83to1Jv84BSwIKG6vg4xa3UcvdMbypZ/ZO5bgjSzbPvagyrqUJzwJyMExcFIsXOjr4lCha9HrfHroEBu4IYAdKAqkDBBXmcdsGSyupT5XxVV3vWcuHQyiHXz4lOg8neycnr5YnryYTxeJy75e3ic7lt8vLvejAPTJU5bp8X7BjwLpTjxMuCJchOWdnrewBJ8Pew0+Ji8mL5WLxqlicvOiFDC/ebm0lwOGXrU756uLKCfGOCN54WuC14teH8TGG2sBUSB9qVnnSt9kudytEhpPyFgS4DCty4qL38LDzIpGQf7lIXH06PEy83bovhnsNRFRoEYum7DQwFdKHiiFxdvjz8pLSJIZbnRe/9PYWJxMXy4jhp4ScuComLiC+q4tfioQwH37pP/y+Kfq74ztfe1wj1wZRsAZqqtJYOWTJvtl9syASHIlXb3uviludX5Z7DyHQzs7i28niVm/vYe/kWxRuIbhj8St3/aqriqoexM/7vf0br7mtdV1D1kAtW49dhIvQLSO9N1tEYqC5U/dmm/8157b+ppdo31QwNNXXR2CTJ+wbJEH8q+0L72mj3YYgMvoMqrXGarIGUSY6FveNrrkZNvb3JIZ9M7m+rsHBvvzxIBTagrT61Y/ahvFWe4wfj8PnQbRP30VkuONl4o4LAa1JvMUFUJifFB18Y6QQ/Pzvt1eFN7tcunK5rr6FhfOl/Pj5zPH4+XFuqW9hRl36ODOz1DV4vDDTdQa3+o5zx2Dh7Dh3Prg0M/P143Guj8ywY8yKAlB0zRgpNho2oipqYyF+4xphYpO4jQ1WmikT4XEelsD+hfzZwlluMLekfjybOV/oV5e+9p/NDI7zg+cLaKsfDPbz784X3vHv1KWz3Jk67lIO0YLXtE6HEZC/tfpvjkrIraWdL2jh0bUG1hrBxBBzdj7go+bmMxxXczkeQTpbyOeOj7vU8a8zx/n+3FJ+ZmGmr0/t/zgDtyDU8XHI8HxcfaceH0Pgg64MX2q5g5SW+zYExCpIUDcyxAMlirxbxq+/RU3WLhkiBaoPXG9V0BSGZ7n+/twZOIdYutT88bg6vpT7qB6DrwuwGveN88fqGdrqVyHP83N4vH/h+Dyfr8IQDniRd1TVbsSzYd3/xFlmdL/zzVoOAEnUa+FQo32yKZolJUHs2wPgTWX49St8LH08+9gFN/JLXUtdXUuDH8++dg3mvy519akfYeeCtuD+r2fwZLjvLK99ypVhhwqsmNKNCosigSJFhxTLyXI9pOpvblkMkUgFsWJ17qYzrK7BY5LhU822cWoNyAW7Jxq2lY6wE9LYbYshPoMIU8Uq8c1T16+8aLDWCbUZQjI8YHHDmwqhSAhpYjcfvnUxJN9uE1+eu3n60x+aIm9/7GWWt/wIlAhyFfHjDcAbkhu0z3Exknk5bAjuyAhqR91YDi1asbmo1Khg6NalULu+eTUsMKA3iO0+h8XqLRj7YKIJHQlJFG3dCE2LTrXAQrxbWZkejsyQRn2utcRg0RVs8kf7qhylqohAIW3U0xnXnq5hCY/T+FtjZd+tdszS5lh8z20FP4phGMqWb0eJ9npvLtxJYojZ2/st6ZjvWmar58jAzJF9tpQoA6AtC4tjkWwr1VEFdEXyqmE0lnTsTJFsRxkNotN+y4JoiHEWRUgmKIhwABzUIvsoikwzQRZehdbKJ629BAE8QJoUSDG+KJZ+820wXJONrH6Hs3kjB2QnRgalf0GEQGZDMk2JEg0tPxmVQ0WWRVpQWCALjAxkJagIDoBUWAEqZoU6F4pvR90ASRNxKo+OsZJDGCgCDYstekAmcjAqMwLwB5VoEO4UQDQoKTQDQpC23bC0Aez4Vhh27K1pcluaeS1nG6VQIRZEacRPYwiLW5SmWTYI/GwUCAIIUgWZITGkJdWRRztLWGz/W5TNTqRQ2JkxGRYshiKUtk8kMyQFSVvK8O+efA815cX3UEM2W1sIB4N+VHuDdAj4gooSZJUgBdigDA+EMIaMk6EzqtLSAfNfvYZBa6gJX8W2OCw0bWSBgr0Gy8Dug1UYCnYgsF8WZCjGYEhLQAnaGRIiUy3tl90YDg6edQ1+NH2tH/PwLdTSUisZ2lDATlyzYbSERRR1YWgUfKHQglbIdtEeaNvm5CUt/9xSG9uF4WBePc7lz89QHLRrcDw/M74wONjXd5YnRpmbw5Bvju+BeNuk7VaO9dwY8v3j/ePnZ/n8+EzfeS630L8wfp6bOTtvIUOVcEP1RhiS7ijQGke2IReGS7n+hVz+OH9+3q+Oq+/yM/3qO7W/ywpGtYDhUGP5XnY5nBodRjCgZXNVXMvheP/5OWL4zmQ4rvaP549byLAuB04VhoTpf89bE5Qy5N4eLqj5hfySugD6czM5yLB/ZibX0nJYVwKyu0jdsj5MadUiQq79ct9S36AGrK+r72sf7Fi6+pYGyYlLTWLYjJCUS1Bqv6UuhwdkHzanQSRG6VuU6GDoD80ZpzjyEBvRXjOiAozsnHSqZ359aMZ3JOpPTVFzvosavX18mWTZTLTTxL3baQzYHYGNQCQkULTXvL3bKFffShquEGX7ChvPv4mongftmDNGb63yvF1T+4+kKm80NJ3ABWKhwll+475W7TelbIPTCciiBYAZOHqP0rpe+YFord6VmWqIwpOK2W8jllJLt1g2kSzGmrymjfNa5rN5QLJm3FLeZi2TZM1DwJZu0pOxWzZWfkjScxXQIrKS1ChCFq1lrl1GsDKKJx5LMUQtIq0BBPxYVq5z2qmuoKKOqUBCicvYLNwpfCb9ty6VFVjAa7MJco04EoMS34FufsGXJxlo0tdneQT2NdJO+U4MCGL9q1AqvPHhvSHeSjycYB/NMM+uXNXFyZ2iKJk4Z1Qf5bXHWktNV7VF8p3CZz/j0udUPI4OhaBrIHmtz+j2DY5EKG10vP14HDZEHbjMsHKIEWTeOTdqdtaMALT9dIDbaA0oHpxhIXI23hv2xUT1u4Q9Eg3VHgLScpZo+71m3W99+rhUO1rqusCu3hQ+ApdXDV1jk/IrVlnDpt+7LbC7/YRQU3kZXR8tooU4GU20IEbL61m5LrCrj5MfxxivmrCleUFWLd9OHahZ3sxvogo8+bMf0N1pvn3Pa03x5sQTwx14sLO3t6NN2rUcjqRMOU0Hbz5MbD/2XhndVsqssI6RXNnhWGPV9qlHXpvNG2zi7sCyzMlRjNImtxe+H43JQa0DJi7Kt6YlllB0kLT4wJPK0l2qLiv/qCyjO2093DbkMUt3qdpXeTWOgYLptH1Sde0N8S63tVjjs08A21H/D+6NQ5fCwpxUAAAAAElFTkSuQmCC"/>
          <p:cNvSpPr>
            <a:spLocks noChangeAspect="1" noChangeArrowheads="1"/>
          </p:cNvSpPr>
          <p:nvPr/>
        </p:nvSpPr>
        <p:spPr bwMode="auto">
          <a:xfrm>
            <a:off x="155575" y="-708025"/>
            <a:ext cx="3076575" cy="1485900"/>
          </a:xfrm>
          <a:prstGeom prst="rect">
            <a:avLst/>
          </a:prstGeom>
          <a:noFill/>
        </p:spPr>
        <p:txBody>
          <a:bodyPr vert="horz" wrap="square" lIns="91440" tIns="45720" rIns="91440" bIns="45720" numCol="1" anchor="t" anchorCtr="0" compatLnSpc="1">
            <a:prstTxWarp prst="textNoShape">
              <a:avLst/>
            </a:prstTxWarp>
          </a:bodyPr>
          <a:lstStyle/>
          <a:p>
            <a:endParaRPr lang="it-IT"/>
          </a:p>
        </p:txBody>
      </p:sp>
      <p:graphicFrame>
        <p:nvGraphicFramePr>
          <p:cNvPr id="17" name="Tabella 16"/>
          <p:cNvGraphicFramePr>
            <a:graphicFrameLocks noGrp="1"/>
          </p:cNvGraphicFramePr>
          <p:nvPr/>
        </p:nvGraphicFramePr>
        <p:xfrm>
          <a:off x="390487" y="2559483"/>
          <a:ext cx="11375527" cy="3490929"/>
        </p:xfrm>
        <a:graphic>
          <a:graphicData uri="http://schemas.openxmlformats.org/drawingml/2006/table">
            <a:tbl>
              <a:tblPr firstRow="1" bandRow="1">
                <a:tableStyleId>{3C2FFA5D-87B4-456A-9821-1D502468CF0F}</a:tableStyleId>
              </a:tblPr>
              <a:tblGrid>
                <a:gridCol w="3652703"/>
                <a:gridCol w="3537658"/>
                <a:gridCol w="4185166"/>
              </a:tblGrid>
              <a:tr h="370840">
                <a:tc>
                  <a:txBody>
                    <a:bodyPr/>
                    <a:lstStyle/>
                    <a:p>
                      <a:pPr algn="ctr"/>
                      <a:r>
                        <a:rPr lang="it-IT" dirty="0" smtClean="0">
                          <a:effectLst>
                            <a:outerShdw blurRad="38100" dist="38100" dir="2700000" algn="tl">
                              <a:srgbClr val="000000">
                                <a:alpha val="43137"/>
                              </a:srgbClr>
                            </a:outerShdw>
                          </a:effectLst>
                        </a:rPr>
                        <a:t>CLASSI TERZE</a:t>
                      </a:r>
                      <a:endParaRPr lang="it-IT" dirty="0">
                        <a:effectLst>
                          <a:outerShdw blurRad="38100" dist="38100" dir="2700000" algn="tl">
                            <a:srgbClr val="000000">
                              <a:alpha val="43137"/>
                            </a:srgbClr>
                          </a:outerShdw>
                        </a:effectLst>
                      </a:endParaRPr>
                    </a:p>
                  </a:txBody>
                  <a:tcPr/>
                </a:tc>
                <a:tc>
                  <a:txBody>
                    <a:bodyPr/>
                    <a:lstStyle/>
                    <a:p>
                      <a:pPr algn="ctr"/>
                      <a:r>
                        <a:rPr lang="it-IT" dirty="0" smtClean="0">
                          <a:effectLst>
                            <a:outerShdw blurRad="38100" dist="38100" dir="2700000" algn="tl">
                              <a:srgbClr val="000000">
                                <a:alpha val="43137"/>
                              </a:srgbClr>
                            </a:outerShdw>
                          </a:effectLst>
                        </a:rPr>
                        <a:t>CLASSI QUARTE</a:t>
                      </a:r>
                      <a:endParaRPr lang="it-IT" dirty="0">
                        <a:effectLst>
                          <a:outerShdw blurRad="38100" dist="38100" dir="2700000" algn="tl">
                            <a:srgbClr val="000000">
                              <a:alpha val="43137"/>
                            </a:srgbClr>
                          </a:outerShdw>
                        </a:effectLst>
                      </a:endParaRPr>
                    </a:p>
                  </a:txBody>
                  <a:tcPr/>
                </a:tc>
                <a:tc>
                  <a:txBody>
                    <a:bodyPr/>
                    <a:lstStyle/>
                    <a:p>
                      <a:pPr algn="ctr"/>
                      <a:r>
                        <a:rPr lang="it-IT" dirty="0" smtClean="0">
                          <a:effectLst>
                            <a:outerShdw blurRad="38100" dist="38100" dir="2700000" algn="tl">
                              <a:srgbClr val="000000">
                                <a:alpha val="43137"/>
                              </a:srgbClr>
                            </a:outerShdw>
                          </a:effectLst>
                        </a:rPr>
                        <a:t>CLASSI QUINTE</a:t>
                      </a:r>
                      <a:endParaRPr lang="it-IT" dirty="0">
                        <a:effectLst>
                          <a:outerShdw blurRad="38100" dist="38100" dir="2700000" algn="tl">
                            <a:srgbClr val="000000">
                              <a:alpha val="43137"/>
                            </a:srgbClr>
                          </a:outerShdw>
                        </a:effectLst>
                      </a:endParaRPr>
                    </a:p>
                  </a:txBody>
                  <a:tcPr/>
                </a:tc>
              </a:tr>
              <a:tr h="440839">
                <a:tc gridSpan="3">
                  <a:txBody>
                    <a:bodyPr/>
                    <a:lstStyle/>
                    <a:p>
                      <a:pPr>
                        <a:lnSpc>
                          <a:spcPts val="2200"/>
                        </a:lnSpc>
                        <a:spcBef>
                          <a:spcPts val="600"/>
                        </a:spcBef>
                        <a:spcAft>
                          <a:spcPts val="600"/>
                        </a:spcAft>
                      </a:pPr>
                      <a:r>
                        <a:rPr lang="it-IT" dirty="0" smtClean="0"/>
                        <a:t>N. 4 ore teoriche inerenti la </a:t>
                      </a:r>
                      <a:r>
                        <a:rPr lang="it-IT" sz="1800" b="1" kern="1200" baseline="0" dirty="0" smtClean="0">
                          <a:solidFill>
                            <a:schemeClr val="accent6">
                              <a:lumMod val="50000"/>
                            </a:schemeClr>
                          </a:solidFill>
                          <a:effectLst/>
                          <a:latin typeface="+mn-lt"/>
                          <a:ea typeface="+mn-ea"/>
                          <a:cs typeface="+mn-cs"/>
                        </a:rPr>
                        <a:t>TUTELA DELLA SALUTE E DELLA SICUREZZA NEGLI AMBIENTI </a:t>
                      </a:r>
                      <a:r>
                        <a:rPr lang="it-IT" sz="1800" b="1" kern="1200" baseline="0" dirty="0" err="1" smtClean="0">
                          <a:solidFill>
                            <a:schemeClr val="accent6">
                              <a:lumMod val="50000"/>
                            </a:schemeClr>
                          </a:solidFill>
                          <a:effectLst/>
                          <a:latin typeface="+mn-lt"/>
                          <a:ea typeface="+mn-ea"/>
                          <a:cs typeface="+mn-cs"/>
                        </a:rPr>
                        <a:t>DI</a:t>
                      </a:r>
                      <a:r>
                        <a:rPr lang="it-IT" sz="1800" b="1" kern="1200" baseline="0" dirty="0" smtClean="0">
                          <a:solidFill>
                            <a:schemeClr val="accent6">
                              <a:lumMod val="50000"/>
                            </a:schemeClr>
                          </a:solidFill>
                          <a:effectLst/>
                          <a:latin typeface="+mn-lt"/>
                          <a:ea typeface="+mn-ea"/>
                          <a:cs typeface="+mn-cs"/>
                        </a:rPr>
                        <a:t> LAVORO</a:t>
                      </a:r>
                    </a:p>
                  </a:txBody>
                  <a:tcPr marT="108000"/>
                </a:tc>
                <a:tc hMerge="1">
                  <a:txBody>
                    <a:bodyPr/>
                    <a:lstStyle/>
                    <a:p>
                      <a:endParaRPr lang="it-IT"/>
                    </a:p>
                  </a:txBody>
                  <a:tcPr/>
                </a:tc>
                <a:tc hMerge="1">
                  <a:txBody>
                    <a:bodyPr/>
                    <a:lstStyle/>
                    <a:p>
                      <a:endParaRPr lang="it-IT"/>
                    </a:p>
                  </a:txBody>
                  <a:tcPr/>
                </a:tc>
              </a:tr>
              <a:tr h="727113">
                <a:tc>
                  <a:txBody>
                    <a:bodyPr/>
                    <a:lstStyle/>
                    <a:p>
                      <a:pPr>
                        <a:lnSpc>
                          <a:spcPts val="2200"/>
                        </a:lnSpc>
                        <a:spcBef>
                          <a:spcPts val="200"/>
                        </a:spcBef>
                        <a:spcAft>
                          <a:spcPts val="200"/>
                        </a:spcAft>
                      </a:pPr>
                      <a:r>
                        <a:rPr lang="it-IT" dirty="0" smtClean="0"/>
                        <a:t>N. 10</a:t>
                      </a:r>
                      <a:r>
                        <a:rPr lang="it-IT" baseline="0" dirty="0" smtClean="0"/>
                        <a:t> ore di </a:t>
                      </a:r>
                      <a:r>
                        <a:rPr lang="it-IT" sz="1800" b="1" kern="1200" baseline="0" dirty="0" smtClean="0">
                          <a:solidFill>
                            <a:schemeClr val="accent6">
                              <a:lumMod val="50000"/>
                            </a:schemeClr>
                          </a:solidFill>
                          <a:effectLst/>
                          <a:latin typeface="+mn-lt"/>
                          <a:ea typeface="+mn-ea"/>
                          <a:cs typeface="+mn-cs"/>
                        </a:rPr>
                        <a:t>ECONOMIA AZIENDALE</a:t>
                      </a:r>
                    </a:p>
                  </a:txBody>
                  <a:tcPr marT="90000"/>
                </a:tc>
                <a:tc>
                  <a:txBody>
                    <a:bodyPr/>
                    <a:lstStyle/>
                    <a:p>
                      <a:pPr marL="0" marR="0" indent="0" algn="l" defTabSz="914400" rtl="0" eaLnBrk="1" fontAlgn="auto" latinLnBrk="0" hangingPunct="1">
                        <a:lnSpc>
                          <a:spcPts val="2200"/>
                        </a:lnSpc>
                        <a:spcBef>
                          <a:spcPts val="200"/>
                        </a:spcBef>
                        <a:spcAft>
                          <a:spcPts val="200"/>
                        </a:spcAft>
                        <a:buClrTx/>
                        <a:buSzTx/>
                        <a:buFontTx/>
                        <a:buNone/>
                        <a:tabLst/>
                        <a:defRPr/>
                      </a:pPr>
                      <a:r>
                        <a:rPr lang="it-IT" dirty="0" smtClean="0"/>
                        <a:t>N. 10</a:t>
                      </a:r>
                      <a:r>
                        <a:rPr lang="it-IT" baseline="0" dirty="0" smtClean="0"/>
                        <a:t> ore di </a:t>
                      </a:r>
                      <a:r>
                        <a:rPr lang="it-IT" sz="1800" b="1" kern="1200" baseline="0" dirty="0" smtClean="0">
                          <a:solidFill>
                            <a:schemeClr val="accent6">
                              <a:lumMod val="50000"/>
                            </a:schemeClr>
                          </a:solidFill>
                          <a:effectLst/>
                          <a:latin typeface="+mn-lt"/>
                          <a:ea typeface="+mn-ea"/>
                          <a:cs typeface="+mn-cs"/>
                        </a:rPr>
                        <a:t>ECONOMIA AZIENDALE</a:t>
                      </a:r>
                    </a:p>
                  </a:txBody>
                  <a:tcPr marT="90000"/>
                </a:tc>
                <a:tc>
                  <a:txBody>
                    <a:bodyPr/>
                    <a:lstStyle/>
                    <a:p>
                      <a:pPr>
                        <a:lnSpc>
                          <a:spcPts val="2200"/>
                        </a:lnSpc>
                        <a:spcBef>
                          <a:spcPts val="200"/>
                        </a:spcBef>
                        <a:spcAft>
                          <a:spcPts val="200"/>
                        </a:spcAft>
                      </a:pPr>
                      <a:r>
                        <a:rPr lang="it-IT" dirty="0" smtClean="0"/>
                        <a:t>N. 4 ore di </a:t>
                      </a:r>
                      <a:r>
                        <a:rPr lang="it-IT" sz="1800" b="1" kern="1200" baseline="0" dirty="0" smtClean="0">
                          <a:solidFill>
                            <a:schemeClr val="accent6">
                              <a:lumMod val="50000"/>
                            </a:schemeClr>
                          </a:solidFill>
                          <a:effectLst/>
                          <a:latin typeface="+mn-lt"/>
                          <a:ea typeface="+mn-ea"/>
                          <a:cs typeface="+mn-cs"/>
                        </a:rPr>
                        <a:t>SCRITTURA PER IL LAVORO</a:t>
                      </a:r>
                    </a:p>
                  </a:txBody>
                  <a:tcPr marT="90000"/>
                </a:tc>
              </a:tr>
              <a:tr h="1013552">
                <a:tc>
                  <a:txBody>
                    <a:bodyPr/>
                    <a:lstStyle/>
                    <a:p>
                      <a:pPr>
                        <a:lnSpc>
                          <a:spcPts val="2200"/>
                        </a:lnSpc>
                        <a:spcBef>
                          <a:spcPts val="200"/>
                        </a:spcBef>
                        <a:spcAft>
                          <a:spcPts val="200"/>
                        </a:spcAft>
                      </a:pPr>
                      <a:r>
                        <a:rPr lang="it-IT" dirty="0" smtClean="0"/>
                        <a:t>N.10</a:t>
                      </a:r>
                      <a:r>
                        <a:rPr lang="it-IT" baseline="0" dirty="0" smtClean="0"/>
                        <a:t> ore di </a:t>
                      </a:r>
                      <a:r>
                        <a:rPr lang="it-IT" b="1" baseline="0" dirty="0" smtClean="0">
                          <a:solidFill>
                            <a:schemeClr val="accent6">
                              <a:lumMod val="50000"/>
                            </a:schemeClr>
                          </a:solidFill>
                          <a:effectLst/>
                        </a:rPr>
                        <a:t>DIRITTO DEL LAVORO</a:t>
                      </a:r>
                      <a:endParaRPr lang="it-IT" b="1" dirty="0">
                        <a:solidFill>
                          <a:schemeClr val="accent6">
                            <a:lumMod val="50000"/>
                          </a:schemeClr>
                        </a:solidFill>
                        <a:effectLst/>
                      </a:endParaRPr>
                    </a:p>
                  </a:txBody>
                  <a:tcPr marT="72000"/>
                </a:tc>
                <a:tc>
                  <a:txBody>
                    <a:bodyPr/>
                    <a:lstStyle/>
                    <a:p>
                      <a:pPr>
                        <a:lnSpc>
                          <a:spcPts val="2200"/>
                        </a:lnSpc>
                        <a:spcBef>
                          <a:spcPts val="200"/>
                        </a:spcBef>
                        <a:spcAft>
                          <a:spcPts val="200"/>
                        </a:spcAft>
                      </a:pPr>
                      <a:r>
                        <a:rPr lang="it-IT" dirty="0" smtClean="0"/>
                        <a:t>N.</a:t>
                      </a:r>
                      <a:r>
                        <a:rPr lang="it-IT" baseline="0" dirty="0" smtClean="0"/>
                        <a:t> </a:t>
                      </a:r>
                      <a:r>
                        <a:rPr lang="it-IT" dirty="0" smtClean="0"/>
                        <a:t>4 ore a cura della Camera di Commercio di Isernia – Azienda speciale SEI</a:t>
                      </a:r>
                      <a:endParaRPr lang="it-IT" dirty="0"/>
                    </a:p>
                  </a:txBody>
                  <a:tcPr marT="72000"/>
                </a:tc>
                <a:tc>
                  <a:txBody>
                    <a:bodyPr/>
                    <a:lstStyle/>
                    <a:p>
                      <a:pPr>
                        <a:lnSpc>
                          <a:spcPts val="2200"/>
                        </a:lnSpc>
                        <a:spcBef>
                          <a:spcPts val="200"/>
                        </a:spcBef>
                        <a:spcAft>
                          <a:spcPts val="200"/>
                        </a:spcAft>
                      </a:pPr>
                      <a:r>
                        <a:rPr lang="it-IT" dirty="0" smtClean="0"/>
                        <a:t>N.</a:t>
                      </a:r>
                      <a:r>
                        <a:rPr lang="it-IT" baseline="0" dirty="0" smtClean="0"/>
                        <a:t> 4 ore di </a:t>
                      </a:r>
                      <a:r>
                        <a:rPr lang="it-IT" sz="1800" b="1" kern="1200" baseline="0" dirty="0" smtClean="0">
                          <a:solidFill>
                            <a:schemeClr val="accent6">
                              <a:lumMod val="50000"/>
                            </a:schemeClr>
                          </a:solidFill>
                          <a:effectLst/>
                          <a:latin typeface="+mn-lt"/>
                          <a:ea typeface="+mn-ea"/>
                          <a:cs typeface="+mn-cs"/>
                        </a:rPr>
                        <a:t>DIRITTO DEL LAVORO</a:t>
                      </a:r>
                    </a:p>
                  </a:txBody>
                  <a:tcPr marT="72000"/>
                </a:tc>
              </a:tr>
              <a:tr h="370840">
                <a:tc>
                  <a:txBody>
                    <a:bodyPr/>
                    <a:lstStyle/>
                    <a:p>
                      <a:pPr>
                        <a:lnSpc>
                          <a:spcPts val="2200"/>
                        </a:lnSpc>
                        <a:spcBef>
                          <a:spcPts val="200"/>
                        </a:spcBef>
                        <a:spcAft>
                          <a:spcPts val="200"/>
                        </a:spcAft>
                      </a:pPr>
                      <a:r>
                        <a:rPr lang="it-IT" dirty="0" smtClean="0"/>
                        <a:t>N. 4 ore di </a:t>
                      </a:r>
                      <a:r>
                        <a:rPr lang="it-IT" sz="1800" b="1" kern="1200" baseline="0" dirty="0" smtClean="0">
                          <a:solidFill>
                            <a:schemeClr val="accent6">
                              <a:lumMod val="50000"/>
                            </a:schemeClr>
                          </a:solidFill>
                          <a:effectLst/>
                          <a:latin typeface="+mn-lt"/>
                          <a:ea typeface="+mn-ea"/>
                          <a:cs typeface="+mn-cs"/>
                        </a:rPr>
                        <a:t>INFORMATICA AZIENDALE</a:t>
                      </a:r>
                    </a:p>
                  </a:txBody>
                  <a:tcPr marT="72000"/>
                </a:tc>
                <a:tc>
                  <a:txBody>
                    <a:bodyPr/>
                    <a:lstStyle/>
                    <a:p>
                      <a:pPr>
                        <a:lnSpc>
                          <a:spcPts val="2200"/>
                        </a:lnSpc>
                        <a:spcBef>
                          <a:spcPts val="200"/>
                        </a:spcBef>
                        <a:spcAft>
                          <a:spcPts val="200"/>
                        </a:spcAft>
                      </a:pPr>
                      <a:r>
                        <a:rPr lang="it-IT" dirty="0" smtClean="0"/>
                        <a:t>N. 4 ore di </a:t>
                      </a:r>
                      <a:r>
                        <a:rPr lang="it-IT" sz="1800" b="1" kern="1200" baseline="0" dirty="0" smtClean="0">
                          <a:solidFill>
                            <a:schemeClr val="accent6">
                              <a:lumMod val="50000"/>
                            </a:schemeClr>
                          </a:solidFill>
                          <a:effectLst/>
                          <a:latin typeface="+mn-lt"/>
                          <a:ea typeface="+mn-ea"/>
                          <a:cs typeface="+mn-cs"/>
                        </a:rPr>
                        <a:t>INGLESE COMMERCIALE</a:t>
                      </a:r>
                    </a:p>
                  </a:txBody>
                  <a:tcPr marT="72000"/>
                </a:tc>
                <a:tc>
                  <a:txBody>
                    <a:bodyPr/>
                    <a:lstStyle/>
                    <a:p>
                      <a:pPr>
                        <a:lnSpc>
                          <a:spcPts val="2200"/>
                        </a:lnSpc>
                        <a:spcBef>
                          <a:spcPts val="200"/>
                        </a:spcBef>
                        <a:spcAft>
                          <a:spcPts val="200"/>
                        </a:spcAft>
                      </a:pPr>
                      <a:r>
                        <a:rPr lang="it-IT" dirty="0" smtClean="0"/>
                        <a:t>N. 8 ore di </a:t>
                      </a:r>
                      <a:r>
                        <a:rPr lang="it-IT" sz="1800" b="1" kern="1200" baseline="0" dirty="0" smtClean="0">
                          <a:solidFill>
                            <a:schemeClr val="accent6">
                              <a:lumMod val="50000"/>
                            </a:schemeClr>
                          </a:solidFill>
                          <a:effectLst/>
                          <a:latin typeface="+mn-lt"/>
                          <a:ea typeface="+mn-ea"/>
                          <a:cs typeface="+mn-cs"/>
                        </a:rPr>
                        <a:t>ATTIVITÀ </a:t>
                      </a:r>
                      <a:r>
                        <a:rPr lang="it-IT" sz="1800" b="1" kern="1200" baseline="0" dirty="0" err="1" smtClean="0">
                          <a:solidFill>
                            <a:schemeClr val="accent6">
                              <a:lumMod val="50000"/>
                            </a:schemeClr>
                          </a:solidFill>
                          <a:effectLst/>
                          <a:latin typeface="+mn-lt"/>
                          <a:ea typeface="+mn-ea"/>
                          <a:cs typeface="+mn-cs"/>
                        </a:rPr>
                        <a:t>DI</a:t>
                      </a:r>
                      <a:r>
                        <a:rPr lang="it-IT" sz="1800" b="1" kern="1200" baseline="0" dirty="0" smtClean="0">
                          <a:solidFill>
                            <a:schemeClr val="accent6">
                              <a:lumMod val="50000"/>
                            </a:schemeClr>
                          </a:solidFill>
                          <a:effectLst/>
                          <a:latin typeface="+mn-lt"/>
                          <a:ea typeface="+mn-ea"/>
                          <a:cs typeface="+mn-cs"/>
                        </a:rPr>
                        <a:t> DOCUMENTAZIONE E DISSEMINAZIONE DEI RISULTATI DELL’ESPERIENZA</a:t>
                      </a:r>
                    </a:p>
                  </a:txBody>
                  <a:tcPr marT="72000"/>
                </a:tc>
              </a:tr>
            </a:tbl>
          </a:graphicData>
        </a:graphic>
      </p:graphicFrame>
    </p:spTree>
    <p:extLst>
      <p:ext uri="{BB962C8B-B14F-4D97-AF65-F5344CB8AC3E}">
        <p14:creationId xmlns="" xmlns:p14="http://schemas.microsoft.com/office/powerpoint/2010/main" val="3707586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latin typeface="Arial" pitchFamily="34" charset="0"/>
                <a:cs typeface="Arial" pitchFamily="34" charset="0"/>
              </a:rPr>
              <a:t>Durata e sviluppo operativo</a:t>
            </a:r>
            <a:endParaRPr lang="it-IT" dirty="0">
              <a:latin typeface="Arial" pitchFamily="34" charset="0"/>
              <a:cs typeface="Arial" pitchFamily="34" charset="0"/>
            </a:endParaRPr>
          </a:p>
        </p:txBody>
      </p:sp>
      <p:pic>
        <p:nvPicPr>
          <p:cNvPr id="5" name="Picture 8" descr="http://cambioenergia.it/wp-content/uploads/2014/04/Domotecnica-fonti-rinnovabili2.jpg"/>
          <p:cNvPicPr>
            <a:picLocks noChangeAspect="1" noChangeArrowheads="1"/>
          </p:cNvPicPr>
          <p:nvPr/>
        </p:nvPicPr>
        <p:blipFill>
          <a:blip r:embed="rId3"/>
          <a:srcRect l="5578" r="3214"/>
          <a:stretch>
            <a:fillRect/>
          </a:stretch>
        </p:blipFill>
        <p:spPr bwMode="auto">
          <a:xfrm>
            <a:off x="3547432" y="1016317"/>
            <a:ext cx="1692497" cy="1484512"/>
          </a:xfrm>
          <a:prstGeom prst="rect">
            <a:avLst/>
          </a:prstGeom>
          <a:ln>
            <a:noFill/>
          </a:ln>
          <a:effectLst>
            <a:outerShdw blurRad="292100" dist="139700" dir="2700000" algn="tl" rotWithShape="0">
              <a:srgbClr val="333333">
                <a:alpha val="65000"/>
              </a:srgbClr>
            </a:outerShdw>
          </a:effectLst>
        </p:spPr>
      </p:pic>
      <p:pic>
        <p:nvPicPr>
          <p:cNvPr id="6" name="Immagine 5" descr="Immagine.JPG"/>
          <p:cNvPicPr>
            <a:picLocks noChangeAspect="1"/>
          </p:cNvPicPr>
          <p:nvPr/>
        </p:nvPicPr>
        <p:blipFill>
          <a:blip r:embed="rId4"/>
          <a:stretch>
            <a:fillRect/>
          </a:stretch>
        </p:blipFill>
        <p:spPr>
          <a:xfrm>
            <a:off x="5495235" y="1017918"/>
            <a:ext cx="1606971" cy="1484058"/>
          </a:xfrm>
          <a:prstGeom prst="rect">
            <a:avLst/>
          </a:prstGeom>
          <a:ln>
            <a:noFill/>
          </a:ln>
          <a:effectLst>
            <a:outerShdw blurRad="292100" dist="139700" dir="2700000" algn="tl" rotWithShape="0">
              <a:srgbClr val="333333">
                <a:alpha val="65000"/>
              </a:srgbClr>
            </a:outerShdw>
          </a:effectLst>
        </p:spPr>
      </p:pic>
      <p:pic>
        <p:nvPicPr>
          <p:cNvPr id="7" name="Picture 2" descr="http://www.serviziocivilemagazine.it/images/stories/2014/marzo/Students_Lab.jpg"/>
          <p:cNvPicPr>
            <a:picLocks noChangeAspect="1" noChangeArrowheads="1"/>
          </p:cNvPicPr>
          <p:nvPr/>
        </p:nvPicPr>
        <p:blipFill>
          <a:blip r:embed="rId5"/>
          <a:srcRect l="16095" r="12986" b="4192"/>
          <a:stretch>
            <a:fillRect/>
          </a:stretch>
        </p:blipFill>
        <p:spPr bwMode="auto">
          <a:xfrm>
            <a:off x="7348250" y="1024565"/>
            <a:ext cx="1597116" cy="147626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371083597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from="(-#ppt_w/2)" to="(#ppt_x)" calcmode="lin" valueType="num">
                                      <p:cBhvr>
                                        <p:cTn id="7" dur="600" fill="hold">
                                          <p:stCondLst>
                                            <p:cond delay="0"/>
                                          </p:stCondLst>
                                        </p:cTn>
                                        <p:tgtEl>
                                          <p:spTgt spid="7"/>
                                        </p:tgtEl>
                                        <p:attrNameLst>
                                          <p:attrName>ppt_x</p:attrName>
                                        </p:attrNameLst>
                                      </p:cBhvr>
                                    </p:anim>
                                    <p:anim from="0" to="-1.0" calcmode="lin" valueType="num">
                                      <p:cBhvr>
                                        <p:cTn id="8" dur="200" decel="50000" autoRev="1" fill="hold">
                                          <p:stCondLst>
                                            <p:cond delay="600"/>
                                          </p:stCondLst>
                                        </p:cTn>
                                        <p:tgtEl>
                                          <p:spTgt spid="7"/>
                                        </p:tgtEl>
                                        <p:attrNameLst>
                                          <p:attrName>xshear</p:attrName>
                                        </p:attrNameLst>
                                      </p:cBhvr>
                                    </p:anim>
                                    <p:animScale>
                                      <p:cBhvr>
                                        <p:cTn id="9" dur="200" decel="100000" autoRev="1" fill="hold">
                                          <p:stCondLst>
                                            <p:cond delay="600"/>
                                          </p:stCondLst>
                                        </p:cTn>
                                        <p:tgtEl>
                                          <p:spTgt spid="7"/>
                                        </p:tgtEl>
                                      </p:cBhvr>
                                      <p:from x="100000" y="100000"/>
                                      <p:to x="80000" y="100000"/>
                                    </p:animScale>
                                    <p:anim by="(#ppt_h/3+#ppt_w*0.1)" calcmode="lin" valueType="num">
                                      <p:cBhvr additive="sum">
                                        <p:cTn id="10" dur="200" decel="100000" autoRev="1" fill="hold">
                                          <p:stCondLst>
                                            <p:cond delay="600"/>
                                          </p:stCondLst>
                                        </p:cTn>
                                        <p:tgtEl>
                                          <p:spTgt spid="7"/>
                                        </p:tgtEl>
                                        <p:attrNameLst>
                                          <p:attrName>ppt_x</p:attrName>
                                        </p:attrNameLst>
                                      </p:cBhvr>
                                    </p:anim>
                                  </p:childTnLst>
                                </p:cTn>
                              </p:par>
                            </p:childTnLst>
                          </p:cTn>
                        </p:par>
                        <p:par>
                          <p:cTn id="11" fill="hold">
                            <p:stCondLst>
                              <p:cond delay="1000"/>
                            </p:stCondLst>
                            <p:childTnLst>
                              <p:par>
                                <p:cTn id="12" presetID="34"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from="(-#ppt_w/2)" to="(#ppt_x)" calcmode="lin" valueType="num">
                                      <p:cBhvr>
                                        <p:cTn id="14" dur="600" fill="hold">
                                          <p:stCondLst>
                                            <p:cond delay="0"/>
                                          </p:stCondLst>
                                        </p:cTn>
                                        <p:tgtEl>
                                          <p:spTgt spid="6"/>
                                        </p:tgtEl>
                                        <p:attrNameLst>
                                          <p:attrName>ppt_x</p:attrName>
                                        </p:attrNameLst>
                                      </p:cBhvr>
                                    </p:anim>
                                    <p:anim from="0" to="-1.0" calcmode="lin" valueType="num">
                                      <p:cBhvr>
                                        <p:cTn id="15" dur="200" decel="50000" autoRev="1" fill="hold">
                                          <p:stCondLst>
                                            <p:cond delay="600"/>
                                          </p:stCondLst>
                                        </p:cTn>
                                        <p:tgtEl>
                                          <p:spTgt spid="6"/>
                                        </p:tgtEl>
                                        <p:attrNameLst>
                                          <p:attrName>xshear</p:attrName>
                                        </p:attrNameLst>
                                      </p:cBhvr>
                                    </p:anim>
                                    <p:animScale>
                                      <p:cBhvr>
                                        <p:cTn id="16" dur="200" decel="100000" autoRev="1" fill="hold">
                                          <p:stCondLst>
                                            <p:cond delay="600"/>
                                          </p:stCondLst>
                                        </p:cTn>
                                        <p:tgtEl>
                                          <p:spTgt spid="6"/>
                                        </p:tgtEl>
                                      </p:cBhvr>
                                      <p:from x="100000" y="100000"/>
                                      <p:to x="80000" y="100000"/>
                                    </p:animScale>
                                    <p:anim by="(#ppt_h/3+#ppt_w*0.1)" calcmode="lin" valueType="num">
                                      <p:cBhvr additive="sum">
                                        <p:cTn id="17" dur="200" decel="100000" autoRev="1" fill="hold">
                                          <p:stCondLst>
                                            <p:cond delay="600"/>
                                          </p:stCondLst>
                                        </p:cTn>
                                        <p:tgtEl>
                                          <p:spTgt spid="6"/>
                                        </p:tgtEl>
                                        <p:attrNameLst>
                                          <p:attrName>ppt_x</p:attrName>
                                        </p:attrNameLst>
                                      </p:cBhvr>
                                    </p:anim>
                                  </p:childTnLst>
                                </p:cTn>
                              </p:par>
                            </p:childTnLst>
                          </p:cTn>
                        </p:par>
                        <p:par>
                          <p:cTn id="18" fill="hold">
                            <p:stCondLst>
                              <p:cond delay="2000"/>
                            </p:stCondLst>
                            <p:childTnLst>
                              <p:par>
                                <p:cTn id="19" presetID="34"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from="(-#ppt_w/2)" to="(#ppt_x)" calcmode="lin" valueType="num">
                                      <p:cBhvr>
                                        <p:cTn id="21" dur="600" fill="hold">
                                          <p:stCondLst>
                                            <p:cond delay="0"/>
                                          </p:stCondLst>
                                        </p:cTn>
                                        <p:tgtEl>
                                          <p:spTgt spid="5"/>
                                        </p:tgtEl>
                                        <p:attrNameLst>
                                          <p:attrName>ppt_x</p:attrName>
                                        </p:attrNameLst>
                                      </p:cBhvr>
                                    </p:anim>
                                    <p:anim from="0" to="-1.0" calcmode="lin" valueType="num">
                                      <p:cBhvr>
                                        <p:cTn id="22" dur="200" decel="50000" autoRev="1" fill="hold">
                                          <p:stCondLst>
                                            <p:cond delay="600"/>
                                          </p:stCondLst>
                                        </p:cTn>
                                        <p:tgtEl>
                                          <p:spTgt spid="5"/>
                                        </p:tgtEl>
                                        <p:attrNameLst>
                                          <p:attrName>xshear</p:attrName>
                                        </p:attrNameLst>
                                      </p:cBhvr>
                                    </p:anim>
                                    <p:animScale>
                                      <p:cBhvr>
                                        <p:cTn id="23" dur="200" decel="100000" autoRev="1" fill="hold">
                                          <p:stCondLst>
                                            <p:cond delay="600"/>
                                          </p:stCondLst>
                                        </p:cTn>
                                        <p:tgtEl>
                                          <p:spTgt spid="5"/>
                                        </p:tgtEl>
                                      </p:cBhvr>
                                      <p:from x="100000" y="100000"/>
                                      <p:to x="80000" y="100000"/>
                                    </p:animScale>
                                    <p:anim by="(#ppt_h/3+#ppt_w*0.1)" calcmode="lin" valueType="num">
                                      <p:cBhvr additive="sum">
                                        <p:cTn id="24" dur="200" decel="100000" autoRev="1" fill="hold">
                                          <p:stCondLst>
                                            <p:cond delay="600"/>
                                          </p:stCondLst>
                                        </p:cTn>
                                        <p:tgtEl>
                                          <p:spTgt spid="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accent1"/>
                </a:solidFill>
                <a:effectLst>
                  <a:outerShdw blurRad="38100" dist="38100" dir="2700000" algn="tl">
                    <a:srgbClr val="000000">
                      <a:alpha val="43137"/>
                    </a:srgbClr>
                  </a:outerShdw>
                </a:effectLst>
                <a:latin typeface="Arial" pitchFamily="34" charset="0"/>
                <a:cs typeface="Arial" pitchFamily="34" charset="0"/>
              </a:rPr>
              <a:t>CLASSI TERZE</a:t>
            </a:r>
            <a:endParaRPr lang="it-IT" dirty="0">
              <a:solidFill>
                <a:schemeClr val="accent1"/>
              </a:solidFill>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9" name="Tabella 8"/>
          <p:cNvGraphicFramePr>
            <a:graphicFrameLocks noGrp="1"/>
          </p:cNvGraphicFramePr>
          <p:nvPr/>
        </p:nvGraphicFramePr>
        <p:xfrm>
          <a:off x="1150651" y="2383212"/>
          <a:ext cx="9756047" cy="4083840"/>
        </p:xfrm>
        <a:graphic>
          <a:graphicData uri="http://schemas.openxmlformats.org/drawingml/2006/table">
            <a:tbl>
              <a:tblPr firstRow="1" bandRow="1">
                <a:tableStyleId>{5C22544A-7EE6-4342-B048-85BDC9FD1C3A}</a:tableStyleId>
              </a:tblPr>
              <a:tblGrid>
                <a:gridCol w="2308645"/>
                <a:gridCol w="2379643"/>
                <a:gridCol w="2577947"/>
                <a:gridCol w="2489812"/>
              </a:tblGrid>
              <a:tr h="370840">
                <a:tc gridSpan="4">
                  <a:txBody>
                    <a:bodyPr/>
                    <a:lstStyle/>
                    <a:p>
                      <a:pPr algn="ctr"/>
                      <a:r>
                        <a:rPr lang="it-IT" sz="2000" dirty="0" smtClean="0">
                          <a:effectLst>
                            <a:outerShdw blurRad="38100" dist="38100" dir="2700000" algn="tl">
                              <a:srgbClr val="000000">
                                <a:alpha val="43137"/>
                              </a:srgbClr>
                            </a:outerShdw>
                          </a:effectLst>
                        </a:rPr>
                        <a:t>88 ore di Alternanza Scuola Lavoro</a:t>
                      </a:r>
                      <a:endParaRPr lang="it-IT" sz="2000" dirty="0">
                        <a:effectLst>
                          <a:outerShdw blurRad="38100" dist="38100" dir="2700000" algn="tl">
                            <a:srgbClr val="000000">
                              <a:alpha val="43137"/>
                            </a:srgbClr>
                          </a:outerShdw>
                        </a:effectLst>
                      </a:endParaRPr>
                    </a:p>
                  </a:txBody>
                  <a:tcPr marT="72000" marB="72000">
                    <a:solidFill>
                      <a:schemeClr val="tx2">
                        <a:lumMod val="25000"/>
                      </a:schemeClr>
                    </a:solidFill>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tr>
              <a:tr h="370840">
                <a:tc>
                  <a:txBody>
                    <a:bodyPr/>
                    <a:lstStyle/>
                    <a:p>
                      <a:pPr algn="ctr"/>
                      <a:r>
                        <a:rPr lang="it-IT" b="1" dirty="0" smtClean="0">
                          <a:solidFill>
                            <a:schemeClr val="tx1"/>
                          </a:solidFill>
                          <a:effectLst>
                            <a:outerShdw blurRad="38100" dist="38100" dir="2700000" algn="tl">
                              <a:srgbClr val="000000">
                                <a:alpha val="43137"/>
                              </a:srgbClr>
                            </a:outerShdw>
                          </a:effectLst>
                        </a:rPr>
                        <a:t>Progetto</a:t>
                      </a:r>
                      <a:r>
                        <a:rPr lang="it-IT" b="1" baseline="0" dirty="0" smtClean="0">
                          <a:solidFill>
                            <a:schemeClr val="tx1"/>
                          </a:solidFill>
                          <a:effectLst>
                            <a:outerShdw blurRad="38100" dist="38100" dir="2700000" algn="tl">
                              <a:srgbClr val="000000">
                                <a:alpha val="43137"/>
                              </a:srgbClr>
                            </a:outerShdw>
                          </a:effectLst>
                        </a:rPr>
                        <a:t> Energy</a:t>
                      </a:r>
                      <a:endParaRPr lang="it-IT" b="1" dirty="0">
                        <a:solidFill>
                          <a:schemeClr val="tx1"/>
                        </a:solidFill>
                        <a:effectLst>
                          <a:outerShdw blurRad="38100" dist="38100" dir="2700000" algn="tl">
                            <a:srgbClr val="000000">
                              <a:alpha val="43137"/>
                            </a:srgbClr>
                          </a:outerShdw>
                        </a:effectLst>
                      </a:endParaRPr>
                    </a:p>
                  </a:txBody>
                  <a:tcPr anchor="ctr">
                    <a:solidFill>
                      <a:schemeClr val="bg2">
                        <a:lumMod val="75000"/>
                      </a:schemeClr>
                    </a:solidFill>
                  </a:tcPr>
                </a:tc>
                <a:tc>
                  <a:txBody>
                    <a:bodyPr/>
                    <a:lstStyle/>
                    <a:p>
                      <a:pPr algn="ctr"/>
                      <a:r>
                        <a:rPr lang="it-IT" b="1" dirty="0" smtClean="0">
                          <a:solidFill>
                            <a:schemeClr val="tx1"/>
                          </a:solidFill>
                          <a:effectLst>
                            <a:outerShdw blurRad="38100" dist="38100" dir="2700000" algn="tl">
                              <a:srgbClr val="000000">
                                <a:alpha val="43137"/>
                              </a:srgbClr>
                            </a:outerShdw>
                          </a:effectLst>
                        </a:rPr>
                        <a:t>Progetto Lavorare</a:t>
                      </a:r>
                      <a:r>
                        <a:rPr lang="it-IT" b="1" baseline="0" dirty="0" smtClean="0">
                          <a:solidFill>
                            <a:schemeClr val="tx1"/>
                          </a:solidFill>
                          <a:effectLst>
                            <a:outerShdw blurRad="38100" dist="38100" dir="2700000" algn="tl">
                              <a:srgbClr val="000000">
                                <a:alpha val="43137"/>
                              </a:srgbClr>
                            </a:outerShdw>
                          </a:effectLst>
                        </a:rPr>
                        <a:t> con la Cultura</a:t>
                      </a:r>
                      <a:endParaRPr lang="it-IT" b="1" dirty="0">
                        <a:solidFill>
                          <a:schemeClr val="tx1"/>
                        </a:solidFill>
                        <a:effectLst>
                          <a:outerShdw blurRad="38100" dist="38100" dir="2700000" algn="tl">
                            <a:srgbClr val="000000">
                              <a:alpha val="43137"/>
                            </a:srgbClr>
                          </a:outerShdw>
                        </a:effectLst>
                      </a:endParaRPr>
                    </a:p>
                  </a:txBody>
                  <a:tcPr anchor="ctr">
                    <a:solidFill>
                      <a:srgbClr val="E2363E"/>
                    </a:solidFill>
                  </a:tcPr>
                </a:tc>
                <a:tc>
                  <a:txBody>
                    <a:bodyPr/>
                    <a:lstStyle/>
                    <a:p>
                      <a:pPr algn="ctr"/>
                      <a:r>
                        <a:rPr lang="it-IT" b="1" dirty="0" err="1" smtClean="0">
                          <a:solidFill>
                            <a:schemeClr val="tx1"/>
                          </a:solidFill>
                          <a:effectLst>
                            <a:outerShdw blurRad="38100" dist="38100" dir="2700000" algn="tl">
                              <a:srgbClr val="000000">
                                <a:alpha val="43137"/>
                              </a:srgbClr>
                            </a:outerShdw>
                          </a:effectLst>
                        </a:rPr>
                        <a:t>Students</a:t>
                      </a:r>
                      <a:r>
                        <a:rPr lang="it-IT" b="1" dirty="0" smtClean="0">
                          <a:solidFill>
                            <a:schemeClr val="tx1"/>
                          </a:solidFill>
                          <a:effectLst>
                            <a:outerShdw blurRad="38100" dist="38100" dir="2700000" algn="tl">
                              <a:srgbClr val="000000">
                                <a:alpha val="43137"/>
                              </a:srgbClr>
                            </a:outerShdw>
                          </a:effectLst>
                        </a:rPr>
                        <a:t> </a:t>
                      </a:r>
                      <a:r>
                        <a:rPr lang="it-IT" b="1" dirty="0" err="1" smtClean="0">
                          <a:solidFill>
                            <a:schemeClr val="tx1"/>
                          </a:solidFill>
                          <a:effectLst>
                            <a:outerShdw blurRad="38100" dist="38100" dir="2700000" algn="tl">
                              <a:srgbClr val="000000">
                                <a:alpha val="43137"/>
                              </a:srgbClr>
                            </a:outerShdw>
                          </a:effectLst>
                        </a:rPr>
                        <a:t>Lab</a:t>
                      </a:r>
                      <a:endParaRPr lang="it-IT" b="1" dirty="0" smtClean="0">
                        <a:solidFill>
                          <a:schemeClr val="tx1"/>
                        </a:solidFill>
                        <a:effectLst>
                          <a:outerShdw blurRad="38100" dist="38100" dir="2700000" algn="tl">
                            <a:srgbClr val="000000">
                              <a:alpha val="43137"/>
                            </a:srgbClr>
                          </a:outerShdw>
                        </a:effectLst>
                      </a:endParaRPr>
                    </a:p>
                    <a:p>
                      <a:pPr algn="ctr"/>
                      <a:endParaRPr lang="it-IT" b="1" dirty="0" smtClean="0">
                        <a:effectLst>
                          <a:outerShdw blurRad="38100" dist="38100" dir="2700000" algn="tl">
                            <a:srgbClr val="000000">
                              <a:alpha val="43137"/>
                            </a:srgbClr>
                          </a:outerShdw>
                        </a:effectLst>
                      </a:endParaRPr>
                    </a:p>
                    <a:p>
                      <a:pPr algn="ctr"/>
                      <a:endParaRPr lang="it-IT" b="1" dirty="0">
                        <a:effectLst>
                          <a:outerShdw blurRad="38100" dist="38100" dir="2700000" algn="tl">
                            <a:srgbClr val="000000">
                              <a:alpha val="43137"/>
                            </a:srgbClr>
                          </a:outerShdw>
                        </a:effectLst>
                      </a:endParaRPr>
                    </a:p>
                  </a:txBody>
                  <a:tcPr>
                    <a:solidFill>
                      <a:srgbClr val="FF99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solidFill>
                            <a:schemeClr val="tx1"/>
                          </a:solidFill>
                          <a:effectLst>
                            <a:outerShdw blurRad="38100" dist="38100" dir="2700000" algn="tl">
                              <a:srgbClr val="000000">
                                <a:alpha val="43137"/>
                              </a:srgbClr>
                            </a:outerShdw>
                          </a:effectLst>
                        </a:rPr>
                        <a:t>Students</a:t>
                      </a:r>
                      <a:r>
                        <a:rPr lang="it-IT" b="1" dirty="0" smtClean="0">
                          <a:solidFill>
                            <a:schemeClr val="tx1"/>
                          </a:solidFill>
                          <a:effectLst>
                            <a:outerShdw blurRad="38100" dist="38100" dir="2700000" algn="tl">
                              <a:srgbClr val="000000">
                                <a:alpha val="43137"/>
                              </a:srgbClr>
                            </a:outerShdw>
                          </a:effectLst>
                        </a:rPr>
                        <a:t> </a:t>
                      </a:r>
                      <a:r>
                        <a:rPr lang="it-IT" b="1" dirty="0" err="1" smtClean="0">
                          <a:solidFill>
                            <a:schemeClr val="tx1"/>
                          </a:solidFill>
                          <a:effectLst>
                            <a:outerShdw blurRad="38100" dist="38100" dir="2700000" algn="tl">
                              <a:srgbClr val="000000">
                                <a:alpha val="43137"/>
                              </a:srgbClr>
                            </a:outerShdw>
                          </a:effectLst>
                        </a:rPr>
                        <a:t>Lab</a:t>
                      </a:r>
                      <a:endParaRPr lang="it-IT" b="1" dirty="0" smtClean="0">
                        <a:solidFill>
                          <a:schemeClr val="tx1"/>
                        </a:solidFill>
                        <a:effectLst>
                          <a:outerShdw blurRad="38100" dist="38100" dir="2700000" algn="tl">
                            <a:srgbClr val="000000">
                              <a:alpha val="43137"/>
                            </a:srgbClr>
                          </a:outerShdw>
                        </a:effectLst>
                      </a:endParaRPr>
                    </a:p>
                    <a:p>
                      <a:pPr algn="ctr"/>
                      <a:endParaRPr lang="it-IT" b="1" dirty="0">
                        <a:effectLst>
                          <a:outerShdw blurRad="38100" dist="38100" dir="2700000" algn="tl">
                            <a:srgbClr val="000000">
                              <a:alpha val="43137"/>
                            </a:srgbClr>
                          </a:outerShdw>
                        </a:effectLst>
                      </a:endParaRPr>
                    </a:p>
                  </a:txBody>
                  <a:tcPr>
                    <a:solidFill>
                      <a:srgbClr val="82C836"/>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38 ore di attività formative in aula</a:t>
                      </a:r>
                    </a:p>
                  </a:txBody>
                  <a:tcPr marT="108000" marB="108000">
                    <a:solidFill>
                      <a:srgbClr val="1F81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38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E9656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56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AB2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56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92D050"/>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10 ore primo approccio esperienziale tramite sopralluogo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27A2B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10 ore primo approccio esperienziale tramite sopralluogo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0949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16 ore di seminari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BD5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16 ore di seminari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B2DE82"/>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40 ore di stage formativo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41BE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40 ore di stage formativo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4AE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16 ore Fiera d’Istituto e fiera locale</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D79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16 ore Fiera d’Istituto e fiera locale</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C6E6A2"/>
                    </a:solidFill>
                  </a:tcPr>
                </a:tc>
              </a:tr>
            </a:tbl>
          </a:graphicData>
        </a:graphic>
      </p:graphicFrame>
      <p:pic>
        <p:nvPicPr>
          <p:cNvPr id="10" name="Picture 16" descr="http://www.studentslab.it/images/com12.png"/>
          <p:cNvPicPr>
            <a:picLocks noChangeAspect="1" noChangeArrowheads="1"/>
          </p:cNvPicPr>
          <p:nvPr/>
        </p:nvPicPr>
        <p:blipFill>
          <a:blip r:embed="rId3"/>
          <a:srcRect l="37591" t="-459" r="35961" b="-6412"/>
          <a:stretch>
            <a:fillRect/>
          </a:stretch>
        </p:blipFill>
        <p:spPr bwMode="auto">
          <a:xfrm>
            <a:off x="6488934" y="3238959"/>
            <a:ext cx="1277956" cy="275422"/>
          </a:xfrm>
          <a:prstGeom prst="rect">
            <a:avLst/>
          </a:prstGeom>
          <a:noFill/>
        </p:spPr>
      </p:pic>
      <p:pic>
        <p:nvPicPr>
          <p:cNvPr id="11" name="Picture 14" descr="http://www.studentslab.it/images/biz.png"/>
          <p:cNvPicPr>
            <a:picLocks noChangeAspect="1" noChangeArrowheads="1"/>
          </p:cNvPicPr>
          <p:nvPr/>
        </p:nvPicPr>
        <p:blipFill>
          <a:blip r:embed="rId4"/>
          <a:srcRect l="39242" r="38712" b="-10230"/>
          <a:stretch>
            <a:fillRect/>
          </a:stretch>
        </p:blipFill>
        <p:spPr bwMode="auto">
          <a:xfrm>
            <a:off x="9132983" y="3106759"/>
            <a:ext cx="1057619" cy="528809"/>
          </a:xfrm>
          <a:prstGeom prst="rect">
            <a:avLst/>
          </a:prstGeom>
          <a:noFill/>
        </p:spPr>
      </p:pic>
    </p:spTree>
    <p:extLst>
      <p:ext uri="{BB962C8B-B14F-4D97-AF65-F5344CB8AC3E}">
        <p14:creationId xmlns="" xmlns:p14="http://schemas.microsoft.com/office/powerpoint/2010/main" val="22294194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accent1"/>
                </a:solidFill>
                <a:latin typeface="Arial" pitchFamily="34" charset="0"/>
                <a:cs typeface="Arial" pitchFamily="34" charset="0"/>
              </a:rPr>
              <a:t>CLASSI QUARTE</a:t>
            </a:r>
            <a:endParaRPr lang="it-IT" dirty="0">
              <a:solidFill>
                <a:schemeClr val="accent1"/>
              </a:solidFill>
              <a:latin typeface="Arial" pitchFamily="34" charset="0"/>
              <a:cs typeface="Arial" pitchFamily="34" charset="0"/>
            </a:endParaRPr>
          </a:p>
        </p:txBody>
      </p:sp>
      <p:graphicFrame>
        <p:nvGraphicFramePr>
          <p:cNvPr id="9" name="Tabella 8"/>
          <p:cNvGraphicFramePr>
            <a:graphicFrameLocks noGrp="1"/>
          </p:cNvGraphicFramePr>
          <p:nvPr/>
        </p:nvGraphicFramePr>
        <p:xfrm>
          <a:off x="1150651" y="2383212"/>
          <a:ext cx="9756047" cy="4083840"/>
        </p:xfrm>
        <a:graphic>
          <a:graphicData uri="http://schemas.openxmlformats.org/drawingml/2006/table">
            <a:tbl>
              <a:tblPr firstRow="1" bandRow="1">
                <a:tableStyleId>{5C22544A-7EE6-4342-B048-85BDC9FD1C3A}</a:tableStyleId>
              </a:tblPr>
              <a:tblGrid>
                <a:gridCol w="2308645"/>
                <a:gridCol w="2379643"/>
                <a:gridCol w="2577947"/>
                <a:gridCol w="2489812"/>
              </a:tblGrid>
              <a:tr h="370840">
                <a:tc gridSpan="4">
                  <a:txBody>
                    <a:bodyPr/>
                    <a:lstStyle/>
                    <a:p>
                      <a:pPr algn="ctr"/>
                      <a:r>
                        <a:rPr lang="it-IT" sz="2000" dirty="0" smtClean="0">
                          <a:effectLst>
                            <a:outerShdw blurRad="38100" dist="38100" dir="2700000" algn="tl">
                              <a:srgbClr val="000000">
                                <a:alpha val="43137"/>
                              </a:srgbClr>
                            </a:outerShdw>
                          </a:effectLst>
                        </a:rPr>
                        <a:t>72 ore di Alternanza Scuola Lavoro</a:t>
                      </a:r>
                      <a:endParaRPr lang="it-IT" sz="2000" dirty="0">
                        <a:effectLst>
                          <a:outerShdw blurRad="38100" dist="38100" dir="2700000" algn="tl">
                            <a:srgbClr val="000000">
                              <a:alpha val="43137"/>
                            </a:srgbClr>
                          </a:outerShdw>
                        </a:effectLst>
                      </a:endParaRPr>
                    </a:p>
                  </a:txBody>
                  <a:tcPr marT="72000" marB="72000">
                    <a:solidFill>
                      <a:schemeClr val="tx2">
                        <a:lumMod val="25000"/>
                      </a:schemeClr>
                    </a:solidFill>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tr>
              <a:tr h="370840">
                <a:tc>
                  <a:txBody>
                    <a:bodyPr/>
                    <a:lstStyle/>
                    <a:p>
                      <a:pPr algn="ctr"/>
                      <a:r>
                        <a:rPr lang="it-IT" b="1" dirty="0" smtClean="0">
                          <a:solidFill>
                            <a:schemeClr val="tx1"/>
                          </a:solidFill>
                          <a:effectLst>
                            <a:outerShdw blurRad="38100" dist="38100" dir="2700000" algn="tl">
                              <a:srgbClr val="000000">
                                <a:alpha val="43137"/>
                              </a:srgbClr>
                            </a:outerShdw>
                          </a:effectLst>
                        </a:rPr>
                        <a:t>Progetto</a:t>
                      </a:r>
                      <a:r>
                        <a:rPr lang="it-IT" b="1" baseline="0" dirty="0" smtClean="0">
                          <a:solidFill>
                            <a:schemeClr val="tx1"/>
                          </a:solidFill>
                          <a:effectLst>
                            <a:outerShdw blurRad="38100" dist="38100" dir="2700000" algn="tl">
                              <a:srgbClr val="000000">
                                <a:alpha val="43137"/>
                              </a:srgbClr>
                            </a:outerShdw>
                          </a:effectLst>
                        </a:rPr>
                        <a:t> Energy</a:t>
                      </a:r>
                      <a:endParaRPr lang="it-IT" b="1" dirty="0">
                        <a:solidFill>
                          <a:schemeClr val="tx1"/>
                        </a:solidFill>
                        <a:effectLst>
                          <a:outerShdw blurRad="38100" dist="38100" dir="2700000" algn="tl">
                            <a:srgbClr val="000000">
                              <a:alpha val="43137"/>
                            </a:srgbClr>
                          </a:outerShdw>
                        </a:effectLst>
                      </a:endParaRPr>
                    </a:p>
                  </a:txBody>
                  <a:tcPr anchor="ctr">
                    <a:solidFill>
                      <a:srgbClr val="186676"/>
                    </a:solidFill>
                  </a:tcPr>
                </a:tc>
                <a:tc>
                  <a:txBody>
                    <a:bodyPr/>
                    <a:lstStyle/>
                    <a:p>
                      <a:pPr algn="ctr"/>
                      <a:r>
                        <a:rPr lang="it-IT" b="1" dirty="0" smtClean="0">
                          <a:solidFill>
                            <a:schemeClr val="tx1"/>
                          </a:solidFill>
                          <a:effectLst>
                            <a:outerShdw blurRad="38100" dist="38100" dir="2700000" algn="tl">
                              <a:srgbClr val="000000">
                                <a:alpha val="43137"/>
                              </a:srgbClr>
                            </a:outerShdw>
                          </a:effectLst>
                        </a:rPr>
                        <a:t>Progetto Lavorare</a:t>
                      </a:r>
                      <a:r>
                        <a:rPr lang="it-IT" b="1" baseline="0" dirty="0" smtClean="0">
                          <a:solidFill>
                            <a:schemeClr val="tx1"/>
                          </a:solidFill>
                          <a:effectLst>
                            <a:outerShdw blurRad="38100" dist="38100" dir="2700000" algn="tl">
                              <a:srgbClr val="000000">
                                <a:alpha val="43137"/>
                              </a:srgbClr>
                            </a:outerShdw>
                          </a:effectLst>
                        </a:rPr>
                        <a:t> con la Cultura</a:t>
                      </a:r>
                      <a:endParaRPr lang="it-IT" b="1" dirty="0">
                        <a:solidFill>
                          <a:schemeClr val="tx1"/>
                        </a:solidFill>
                        <a:effectLst>
                          <a:outerShdw blurRad="38100" dist="38100" dir="2700000" algn="tl">
                            <a:srgbClr val="000000">
                              <a:alpha val="43137"/>
                            </a:srgbClr>
                          </a:outerShdw>
                        </a:effectLst>
                      </a:endParaRPr>
                    </a:p>
                  </a:txBody>
                  <a:tcPr anchor="ctr">
                    <a:solidFill>
                      <a:srgbClr val="E2363E"/>
                    </a:solidFill>
                  </a:tcPr>
                </a:tc>
                <a:tc>
                  <a:txBody>
                    <a:bodyPr/>
                    <a:lstStyle/>
                    <a:p>
                      <a:pPr algn="ctr"/>
                      <a:r>
                        <a:rPr lang="it-IT" b="1" dirty="0" err="1" smtClean="0">
                          <a:solidFill>
                            <a:schemeClr val="tx1"/>
                          </a:solidFill>
                          <a:effectLst>
                            <a:outerShdw blurRad="38100" dist="38100" dir="2700000" algn="tl">
                              <a:srgbClr val="000000">
                                <a:alpha val="43137"/>
                              </a:srgbClr>
                            </a:outerShdw>
                          </a:effectLst>
                        </a:rPr>
                        <a:t>Students</a:t>
                      </a:r>
                      <a:r>
                        <a:rPr lang="it-IT" b="1" dirty="0" smtClean="0">
                          <a:solidFill>
                            <a:schemeClr val="tx1"/>
                          </a:solidFill>
                          <a:effectLst>
                            <a:outerShdw blurRad="38100" dist="38100" dir="2700000" algn="tl">
                              <a:srgbClr val="000000">
                                <a:alpha val="43137"/>
                              </a:srgbClr>
                            </a:outerShdw>
                          </a:effectLst>
                        </a:rPr>
                        <a:t> </a:t>
                      </a:r>
                      <a:r>
                        <a:rPr lang="it-IT" b="1" dirty="0" err="1" smtClean="0">
                          <a:solidFill>
                            <a:schemeClr val="tx1"/>
                          </a:solidFill>
                          <a:effectLst>
                            <a:outerShdw blurRad="38100" dist="38100" dir="2700000" algn="tl">
                              <a:srgbClr val="000000">
                                <a:alpha val="43137"/>
                              </a:srgbClr>
                            </a:outerShdw>
                          </a:effectLst>
                        </a:rPr>
                        <a:t>Lab</a:t>
                      </a:r>
                      <a:endParaRPr lang="it-IT" b="1" dirty="0" smtClean="0">
                        <a:solidFill>
                          <a:schemeClr val="tx1"/>
                        </a:solidFill>
                        <a:effectLst>
                          <a:outerShdw blurRad="38100" dist="38100" dir="2700000" algn="tl">
                            <a:srgbClr val="000000">
                              <a:alpha val="43137"/>
                            </a:srgbClr>
                          </a:outerShdw>
                        </a:effectLst>
                      </a:endParaRPr>
                    </a:p>
                    <a:p>
                      <a:pPr algn="ctr"/>
                      <a:endParaRPr lang="it-IT" b="1" dirty="0" smtClean="0">
                        <a:effectLst>
                          <a:outerShdw blurRad="38100" dist="38100" dir="2700000" algn="tl">
                            <a:srgbClr val="000000">
                              <a:alpha val="43137"/>
                            </a:srgbClr>
                          </a:outerShdw>
                        </a:effectLst>
                      </a:endParaRPr>
                    </a:p>
                    <a:p>
                      <a:pPr algn="ctr"/>
                      <a:endParaRPr lang="it-IT" b="1" dirty="0">
                        <a:effectLst>
                          <a:outerShdw blurRad="38100" dist="38100" dir="2700000" algn="tl">
                            <a:srgbClr val="000000">
                              <a:alpha val="43137"/>
                            </a:srgbClr>
                          </a:outerShdw>
                        </a:effectLst>
                      </a:endParaRPr>
                    </a:p>
                  </a:txBody>
                  <a:tcPr>
                    <a:solidFill>
                      <a:srgbClr val="FF99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solidFill>
                            <a:schemeClr val="tx1"/>
                          </a:solidFill>
                          <a:effectLst>
                            <a:outerShdw blurRad="38100" dist="38100" dir="2700000" algn="tl">
                              <a:srgbClr val="000000">
                                <a:alpha val="43137"/>
                              </a:srgbClr>
                            </a:outerShdw>
                          </a:effectLst>
                        </a:rPr>
                        <a:t>Students</a:t>
                      </a:r>
                      <a:r>
                        <a:rPr lang="it-IT" b="1" dirty="0" smtClean="0">
                          <a:solidFill>
                            <a:schemeClr val="tx1"/>
                          </a:solidFill>
                          <a:effectLst>
                            <a:outerShdw blurRad="38100" dist="38100" dir="2700000" algn="tl">
                              <a:srgbClr val="000000">
                                <a:alpha val="43137"/>
                              </a:srgbClr>
                            </a:outerShdw>
                          </a:effectLst>
                        </a:rPr>
                        <a:t> </a:t>
                      </a:r>
                      <a:r>
                        <a:rPr lang="it-IT" b="1" dirty="0" err="1" smtClean="0">
                          <a:solidFill>
                            <a:schemeClr val="tx1"/>
                          </a:solidFill>
                          <a:effectLst>
                            <a:outerShdw blurRad="38100" dist="38100" dir="2700000" algn="tl">
                              <a:srgbClr val="000000">
                                <a:alpha val="43137"/>
                              </a:srgbClr>
                            </a:outerShdw>
                          </a:effectLst>
                        </a:rPr>
                        <a:t>Lab</a:t>
                      </a:r>
                      <a:endParaRPr lang="it-IT" b="1" dirty="0" smtClean="0">
                        <a:solidFill>
                          <a:schemeClr val="tx1"/>
                        </a:solidFill>
                        <a:effectLst>
                          <a:outerShdw blurRad="38100" dist="38100" dir="2700000" algn="tl">
                            <a:srgbClr val="000000">
                              <a:alpha val="43137"/>
                            </a:srgbClr>
                          </a:outerShdw>
                        </a:effectLst>
                      </a:endParaRPr>
                    </a:p>
                    <a:p>
                      <a:pPr algn="ctr"/>
                      <a:endParaRPr lang="it-IT" b="1" dirty="0">
                        <a:effectLst>
                          <a:outerShdw blurRad="38100" dist="38100" dir="2700000" algn="tl">
                            <a:srgbClr val="000000">
                              <a:alpha val="43137"/>
                            </a:srgbClr>
                          </a:outerShdw>
                        </a:effectLst>
                      </a:endParaRPr>
                    </a:p>
                  </a:txBody>
                  <a:tcPr>
                    <a:solidFill>
                      <a:srgbClr val="82C836"/>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32 ore di attività formative in aula</a:t>
                      </a:r>
                    </a:p>
                  </a:txBody>
                  <a:tcPr marT="108000" marB="108000">
                    <a:solidFill>
                      <a:srgbClr val="1F81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32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E9656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42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AB2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42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92D050"/>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10 ore primo approccio esperienziale tramite sopralluogo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27A2B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10 ore primo approccio esperienziale tramite sopralluogo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0949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14 ore di seminari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BD5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14 ore di seminari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B2DE82"/>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30 ore di stage formativo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41BED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30 ore di stage formativo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4AEB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16 ore Fiera d’Istituto e fiera locale</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D79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16 ore Fiera d’Istituto e fiera locale</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C6E6A2"/>
                    </a:solidFill>
                  </a:tcPr>
                </a:tc>
              </a:tr>
            </a:tbl>
          </a:graphicData>
        </a:graphic>
      </p:graphicFrame>
      <p:pic>
        <p:nvPicPr>
          <p:cNvPr id="10" name="Picture 16" descr="http://www.studentslab.it/images/com12.png"/>
          <p:cNvPicPr>
            <a:picLocks noChangeAspect="1" noChangeArrowheads="1"/>
          </p:cNvPicPr>
          <p:nvPr/>
        </p:nvPicPr>
        <p:blipFill>
          <a:blip r:embed="rId3"/>
          <a:srcRect l="37591" t="-459" r="35961" b="-6412"/>
          <a:stretch>
            <a:fillRect/>
          </a:stretch>
        </p:blipFill>
        <p:spPr bwMode="auto">
          <a:xfrm>
            <a:off x="6488934" y="3238959"/>
            <a:ext cx="1277956" cy="275422"/>
          </a:xfrm>
          <a:prstGeom prst="rect">
            <a:avLst/>
          </a:prstGeom>
          <a:noFill/>
        </p:spPr>
      </p:pic>
      <p:pic>
        <p:nvPicPr>
          <p:cNvPr id="11" name="Picture 14" descr="http://www.studentslab.it/images/biz.png"/>
          <p:cNvPicPr>
            <a:picLocks noChangeAspect="1" noChangeArrowheads="1"/>
          </p:cNvPicPr>
          <p:nvPr/>
        </p:nvPicPr>
        <p:blipFill>
          <a:blip r:embed="rId4"/>
          <a:srcRect l="39242" r="38712" b="-10230"/>
          <a:stretch>
            <a:fillRect/>
          </a:stretch>
        </p:blipFill>
        <p:spPr bwMode="auto">
          <a:xfrm>
            <a:off x="9132983" y="3106759"/>
            <a:ext cx="1057619" cy="528809"/>
          </a:xfrm>
          <a:prstGeom prst="rect">
            <a:avLst/>
          </a:prstGeom>
          <a:noFill/>
        </p:spPr>
      </p:pic>
    </p:spTree>
    <p:extLst>
      <p:ext uri="{BB962C8B-B14F-4D97-AF65-F5344CB8AC3E}">
        <p14:creationId xmlns="" xmlns:p14="http://schemas.microsoft.com/office/powerpoint/2010/main" val="22294194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accent1"/>
                </a:solidFill>
                <a:latin typeface="Arial" pitchFamily="34" charset="0"/>
                <a:cs typeface="Arial" pitchFamily="34" charset="0"/>
              </a:rPr>
              <a:t>CLASSI QUINTE</a:t>
            </a:r>
            <a:endParaRPr lang="it-IT" dirty="0">
              <a:solidFill>
                <a:schemeClr val="accent1"/>
              </a:solidFill>
              <a:latin typeface="Arial" pitchFamily="34" charset="0"/>
              <a:cs typeface="Arial" pitchFamily="34" charset="0"/>
            </a:endParaRPr>
          </a:p>
        </p:txBody>
      </p:sp>
      <p:graphicFrame>
        <p:nvGraphicFramePr>
          <p:cNvPr id="9" name="Tabella 8"/>
          <p:cNvGraphicFramePr>
            <a:graphicFrameLocks noGrp="1"/>
          </p:cNvGraphicFramePr>
          <p:nvPr/>
        </p:nvGraphicFramePr>
        <p:xfrm>
          <a:off x="1150651" y="2383212"/>
          <a:ext cx="9756047" cy="3349680"/>
        </p:xfrm>
        <a:graphic>
          <a:graphicData uri="http://schemas.openxmlformats.org/drawingml/2006/table">
            <a:tbl>
              <a:tblPr firstRow="1" bandRow="1">
                <a:tableStyleId>{5C22544A-7EE6-4342-B048-85BDC9FD1C3A}</a:tableStyleId>
              </a:tblPr>
              <a:tblGrid>
                <a:gridCol w="2308645"/>
                <a:gridCol w="2379643"/>
                <a:gridCol w="2577947"/>
                <a:gridCol w="2489812"/>
              </a:tblGrid>
              <a:tr h="370840">
                <a:tc gridSpan="4">
                  <a:txBody>
                    <a:bodyPr/>
                    <a:lstStyle/>
                    <a:p>
                      <a:pPr algn="ctr"/>
                      <a:r>
                        <a:rPr lang="it-IT" sz="2000" dirty="0" smtClean="0">
                          <a:effectLst>
                            <a:outerShdw blurRad="38100" dist="38100" dir="2700000" algn="tl">
                              <a:srgbClr val="000000">
                                <a:alpha val="43137"/>
                              </a:srgbClr>
                            </a:outerShdw>
                          </a:effectLst>
                        </a:rPr>
                        <a:t>40 ore di Alternanza Scuola Lavoro</a:t>
                      </a:r>
                      <a:endParaRPr lang="it-IT" sz="2000" dirty="0">
                        <a:effectLst>
                          <a:outerShdw blurRad="38100" dist="38100" dir="2700000" algn="tl">
                            <a:srgbClr val="000000">
                              <a:alpha val="43137"/>
                            </a:srgbClr>
                          </a:outerShdw>
                        </a:effectLst>
                      </a:endParaRPr>
                    </a:p>
                  </a:txBody>
                  <a:tcPr marT="72000" marB="72000">
                    <a:solidFill>
                      <a:schemeClr val="tx2">
                        <a:lumMod val="25000"/>
                      </a:schemeClr>
                    </a:solidFill>
                  </a:tcPr>
                </a:tc>
                <a:tc hMerge="1">
                  <a:txBody>
                    <a:bodyPr/>
                    <a:lstStyle/>
                    <a:p>
                      <a:endParaRPr lang="it-IT" dirty="0"/>
                    </a:p>
                  </a:txBody>
                  <a:tcPr/>
                </a:tc>
                <a:tc hMerge="1">
                  <a:txBody>
                    <a:bodyPr/>
                    <a:lstStyle/>
                    <a:p>
                      <a:endParaRPr lang="it-IT" dirty="0"/>
                    </a:p>
                  </a:txBody>
                  <a:tcPr/>
                </a:tc>
                <a:tc hMerge="1">
                  <a:txBody>
                    <a:bodyPr/>
                    <a:lstStyle/>
                    <a:p>
                      <a:endParaRPr lang="it-IT" dirty="0"/>
                    </a:p>
                  </a:txBody>
                  <a:tcPr/>
                </a:tc>
              </a:tr>
              <a:tr h="370840">
                <a:tc>
                  <a:txBody>
                    <a:bodyPr/>
                    <a:lstStyle/>
                    <a:p>
                      <a:pPr algn="ctr"/>
                      <a:r>
                        <a:rPr lang="it-IT" b="1" dirty="0" smtClean="0">
                          <a:solidFill>
                            <a:schemeClr val="tx1"/>
                          </a:solidFill>
                          <a:effectLst>
                            <a:outerShdw blurRad="38100" dist="38100" dir="2700000" algn="tl">
                              <a:srgbClr val="000000">
                                <a:alpha val="43137"/>
                              </a:srgbClr>
                            </a:outerShdw>
                          </a:effectLst>
                        </a:rPr>
                        <a:t>Progetto</a:t>
                      </a:r>
                      <a:r>
                        <a:rPr lang="it-IT" b="1" baseline="0" dirty="0" smtClean="0">
                          <a:solidFill>
                            <a:schemeClr val="tx1"/>
                          </a:solidFill>
                          <a:effectLst>
                            <a:outerShdw blurRad="38100" dist="38100" dir="2700000" algn="tl">
                              <a:srgbClr val="000000">
                                <a:alpha val="43137"/>
                              </a:srgbClr>
                            </a:outerShdw>
                          </a:effectLst>
                        </a:rPr>
                        <a:t> Energy</a:t>
                      </a:r>
                      <a:endParaRPr lang="it-IT" b="1" dirty="0">
                        <a:solidFill>
                          <a:schemeClr val="tx1"/>
                        </a:solidFill>
                        <a:effectLst>
                          <a:outerShdw blurRad="38100" dist="38100" dir="2700000" algn="tl">
                            <a:srgbClr val="000000">
                              <a:alpha val="43137"/>
                            </a:srgbClr>
                          </a:outerShdw>
                        </a:effectLst>
                      </a:endParaRPr>
                    </a:p>
                  </a:txBody>
                  <a:tcPr anchor="ctr">
                    <a:solidFill>
                      <a:srgbClr val="186676"/>
                    </a:solidFill>
                  </a:tcPr>
                </a:tc>
                <a:tc>
                  <a:txBody>
                    <a:bodyPr/>
                    <a:lstStyle/>
                    <a:p>
                      <a:pPr algn="ctr"/>
                      <a:r>
                        <a:rPr lang="it-IT" b="1" dirty="0" smtClean="0">
                          <a:solidFill>
                            <a:schemeClr val="tx1"/>
                          </a:solidFill>
                          <a:effectLst>
                            <a:outerShdw blurRad="38100" dist="38100" dir="2700000" algn="tl">
                              <a:srgbClr val="000000">
                                <a:alpha val="43137"/>
                              </a:srgbClr>
                            </a:outerShdw>
                          </a:effectLst>
                        </a:rPr>
                        <a:t>Progetto Lavorare</a:t>
                      </a:r>
                      <a:r>
                        <a:rPr lang="it-IT" b="1" baseline="0" dirty="0" smtClean="0">
                          <a:solidFill>
                            <a:schemeClr val="tx1"/>
                          </a:solidFill>
                          <a:effectLst>
                            <a:outerShdw blurRad="38100" dist="38100" dir="2700000" algn="tl">
                              <a:srgbClr val="000000">
                                <a:alpha val="43137"/>
                              </a:srgbClr>
                            </a:outerShdw>
                          </a:effectLst>
                        </a:rPr>
                        <a:t> con la Cultura</a:t>
                      </a:r>
                      <a:endParaRPr lang="it-IT" b="1" dirty="0">
                        <a:solidFill>
                          <a:schemeClr val="tx1"/>
                        </a:solidFill>
                        <a:effectLst>
                          <a:outerShdw blurRad="38100" dist="38100" dir="2700000" algn="tl">
                            <a:srgbClr val="000000">
                              <a:alpha val="43137"/>
                            </a:srgbClr>
                          </a:outerShdw>
                        </a:effectLst>
                      </a:endParaRPr>
                    </a:p>
                  </a:txBody>
                  <a:tcPr anchor="ctr">
                    <a:solidFill>
                      <a:srgbClr val="E2363E"/>
                    </a:solidFill>
                  </a:tcPr>
                </a:tc>
                <a:tc>
                  <a:txBody>
                    <a:bodyPr/>
                    <a:lstStyle/>
                    <a:p>
                      <a:pPr algn="ctr"/>
                      <a:r>
                        <a:rPr lang="it-IT" b="1" dirty="0" err="1" smtClean="0">
                          <a:solidFill>
                            <a:schemeClr val="tx1"/>
                          </a:solidFill>
                          <a:effectLst>
                            <a:outerShdw blurRad="38100" dist="38100" dir="2700000" algn="tl">
                              <a:srgbClr val="000000">
                                <a:alpha val="43137"/>
                              </a:srgbClr>
                            </a:outerShdw>
                          </a:effectLst>
                        </a:rPr>
                        <a:t>Students</a:t>
                      </a:r>
                      <a:r>
                        <a:rPr lang="it-IT" b="1" dirty="0" smtClean="0">
                          <a:solidFill>
                            <a:schemeClr val="tx1"/>
                          </a:solidFill>
                          <a:effectLst>
                            <a:outerShdw blurRad="38100" dist="38100" dir="2700000" algn="tl">
                              <a:srgbClr val="000000">
                                <a:alpha val="43137"/>
                              </a:srgbClr>
                            </a:outerShdw>
                          </a:effectLst>
                        </a:rPr>
                        <a:t> </a:t>
                      </a:r>
                      <a:r>
                        <a:rPr lang="it-IT" b="1" dirty="0" err="1" smtClean="0">
                          <a:solidFill>
                            <a:schemeClr val="tx1"/>
                          </a:solidFill>
                          <a:effectLst>
                            <a:outerShdw blurRad="38100" dist="38100" dir="2700000" algn="tl">
                              <a:srgbClr val="000000">
                                <a:alpha val="43137"/>
                              </a:srgbClr>
                            </a:outerShdw>
                          </a:effectLst>
                        </a:rPr>
                        <a:t>Lab</a:t>
                      </a:r>
                      <a:endParaRPr lang="it-IT" b="1" dirty="0" smtClean="0">
                        <a:solidFill>
                          <a:schemeClr val="tx1"/>
                        </a:solidFill>
                        <a:effectLst>
                          <a:outerShdw blurRad="38100" dist="38100" dir="2700000" algn="tl">
                            <a:srgbClr val="000000">
                              <a:alpha val="43137"/>
                            </a:srgbClr>
                          </a:outerShdw>
                        </a:effectLst>
                      </a:endParaRPr>
                    </a:p>
                    <a:p>
                      <a:pPr algn="ctr"/>
                      <a:endParaRPr lang="it-IT" b="1" dirty="0" smtClean="0">
                        <a:effectLst>
                          <a:outerShdw blurRad="38100" dist="38100" dir="2700000" algn="tl">
                            <a:srgbClr val="000000">
                              <a:alpha val="43137"/>
                            </a:srgbClr>
                          </a:outerShdw>
                        </a:effectLst>
                      </a:endParaRPr>
                    </a:p>
                    <a:p>
                      <a:pPr algn="ctr"/>
                      <a:endParaRPr lang="it-IT" b="1" dirty="0">
                        <a:effectLst>
                          <a:outerShdw blurRad="38100" dist="38100" dir="2700000" algn="tl">
                            <a:srgbClr val="000000">
                              <a:alpha val="43137"/>
                            </a:srgbClr>
                          </a:outerShdw>
                        </a:effectLst>
                      </a:endParaRPr>
                    </a:p>
                  </a:txBody>
                  <a:tcPr>
                    <a:solidFill>
                      <a:srgbClr val="FF990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b="1" dirty="0" err="1" smtClean="0">
                          <a:solidFill>
                            <a:schemeClr val="tx1"/>
                          </a:solidFill>
                          <a:effectLst>
                            <a:outerShdw blurRad="38100" dist="38100" dir="2700000" algn="tl">
                              <a:srgbClr val="000000">
                                <a:alpha val="43137"/>
                              </a:srgbClr>
                            </a:outerShdw>
                          </a:effectLst>
                        </a:rPr>
                        <a:t>Students</a:t>
                      </a:r>
                      <a:r>
                        <a:rPr lang="it-IT" b="1" dirty="0" smtClean="0">
                          <a:solidFill>
                            <a:schemeClr val="tx1"/>
                          </a:solidFill>
                          <a:effectLst>
                            <a:outerShdw blurRad="38100" dist="38100" dir="2700000" algn="tl">
                              <a:srgbClr val="000000">
                                <a:alpha val="43137"/>
                              </a:srgbClr>
                            </a:outerShdw>
                          </a:effectLst>
                        </a:rPr>
                        <a:t> </a:t>
                      </a:r>
                      <a:r>
                        <a:rPr lang="it-IT" b="1" dirty="0" err="1" smtClean="0">
                          <a:solidFill>
                            <a:schemeClr val="tx1"/>
                          </a:solidFill>
                          <a:effectLst>
                            <a:outerShdw blurRad="38100" dist="38100" dir="2700000" algn="tl">
                              <a:srgbClr val="000000">
                                <a:alpha val="43137"/>
                              </a:srgbClr>
                            </a:outerShdw>
                          </a:effectLst>
                        </a:rPr>
                        <a:t>Lab</a:t>
                      </a:r>
                      <a:endParaRPr lang="it-IT" b="1" dirty="0" smtClean="0">
                        <a:solidFill>
                          <a:schemeClr val="tx1"/>
                        </a:solidFill>
                        <a:effectLst>
                          <a:outerShdw blurRad="38100" dist="38100" dir="2700000" algn="tl">
                            <a:srgbClr val="000000">
                              <a:alpha val="43137"/>
                            </a:srgbClr>
                          </a:outerShdw>
                        </a:effectLst>
                      </a:endParaRPr>
                    </a:p>
                    <a:p>
                      <a:pPr algn="ctr"/>
                      <a:endParaRPr lang="it-IT" b="1" dirty="0">
                        <a:effectLst>
                          <a:outerShdw blurRad="38100" dist="38100" dir="2700000" algn="tl">
                            <a:srgbClr val="000000">
                              <a:alpha val="43137"/>
                            </a:srgbClr>
                          </a:outerShdw>
                        </a:effectLst>
                      </a:endParaRPr>
                    </a:p>
                  </a:txBody>
                  <a:tcPr>
                    <a:solidFill>
                      <a:srgbClr val="82C836"/>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22 ore di attività formative in aula</a:t>
                      </a:r>
                    </a:p>
                  </a:txBody>
                  <a:tcPr marT="108000" marB="108000">
                    <a:solidFill>
                      <a:srgbClr val="1F81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22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E9656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32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AB2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32 ore di attività formative in aula</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92D050"/>
                    </a:solidFill>
                  </a:tcPr>
                </a:tc>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10 ore primo approccio esperienziale tramite sopralluogo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27A2BB"/>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10 ore primo approccio esperienziale tramite sopralluogo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0949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8 ore di seminari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FFBD5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700" b="0" i="0" u="none" strike="noStrike" cap="none" normalizeH="0" baseline="0" dirty="0" smtClean="0">
                          <a:ln>
                            <a:noFill/>
                          </a:ln>
                          <a:solidFill>
                            <a:srgbClr val="000000"/>
                          </a:solidFill>
                          <a:effectLst/>
                          <a:latin typeface="Arial" pitchFamily="34" charset="0"/>
                          <a:ea typeface="Calibri" pitchFamily="34" charset="0"/>
                          <a:cs typeface="Times New Roman" pitchFamily="18" charset="0"/>
                        </a:rPr>
                        <a:t>8 ore di seminari </a:t>
                      </a:r>
                      <a:endParaRPr kumimoji="0" lang="it-IT" sz="1700" b="0" i="0" u="none" strike="noStrike" cap="none" normalizeH="0" baseline="0" dirty="0" smtClean="0">
                        <a:ln>
                          <a:noFill/>
                        </a:ln>
                        <a:solidFill>
                          <a:schemeClr val="tx1"/>
                        </a:solidFill>
                        <a:effectLst/>
                        <a:latin typeface="Arial" pitchFamily="34" charset="0"/>
                      </a:endParaRPr>
                    </a:p>
                  </a:txBody>
                  <a:tcPr marT="108000" marB="108000">
                    <a:solidFill>
                      <a:srgbClr val="B2DE82"/>
                    </a:solidFill>
                  </a:tcPr>
                </a:tc>
              </a:tr>
            </a:tbl>
          </a:graphicData>
        </a:graphic>
      </p:graphicFrame>
      <p:pic>
        <p:nvPicPr>
          <p:cNvPr id="10" name="Picture 16" descr="http://www.studentslab.it/images/com12.png"/>
          <p:cNvPicPr>
            <a:picLocks noChangeAspect="1" noChangeArrowheads="1"/>
          </p:cNvPicPr>
          <p:nvPr/>
        </p:nvPicPr>
        <p:blipFill>
          <a:blip r:embed="rId3"/>
          <a:srcRect l="37591" t="-459" r="35961" b="-6412"/>
          <a:stretch>
            <a:fillRect/>
          </a:stretch>
        </p:blipFill>
        <p:spPr bwMode="auto">
          <a:xfrm>
            <a:off x="6488934" y="3238959"/>
            <a:ext cx="1277956" cy="275422"/>
          </a:xfrm>
          <a:prstGeom prst="rect">
            <a:avLst/>
          </a:prstGeom>
          <a:noFill/>
        </p:spPr>
      </p:pic>
      <p:pic>
        <p:nvPicPr>
          <p:cNvPr id="11" name="Picture 14" descr="http://www.studentslab.it/images/biz.png"/>
          <p:cNvPicPr>
            <a:picLocks noChangeAspect="1" noChangeArrowheads="1"/>
          </p:cNvPicPr>
          <p:nvPr/>
        </p:nvPicPr>
        <p:blipFill>
          <a:blip r:embed="rId4"/>
          <a:srcRect l="39242" r="38712" b="-10230"/>
          <a:stretch>
            <a:fillRect/>
          </a:stretch>
        </p:blipFill>
        <p:spPr bwMode="auto">
          <a:xfrm>
            <a:off x="9132983" y="3106759"/>
            <a:ext cx="1057619" cy="528809"/>
          </a:xfrm>
          <a:prstGeom prst="rect">
            <a:avLst/>
          </a:prstGeom>
          <a:noFill/>
        </p:spPr>
      </p:pic>
    </p:spTree>
    <p:extLst>
      <p:ext uri="{BB962C8B-B14F-4D97-AF65-F5344CB8AC3E}">
        <p14:creationId xmlns="" xmlns:p14="http://schemas.microsoft.com/office/powerpoint/2010/main" val="222941946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latin typeface="Arial" pitchFamily="34" charset="0"/>
                <a:cs typeface="Arial" pitchFamily="34" charset="0"/>
              </a:rPr>
              <a:t>Riepilogo progetto</a:t>
            </a:r>
          </a:p>
        </p:txBody>
      </p:sp>
      <p:sp>
        <p:nvSpPr>
          <p:cNvPr id="3" name="Sottotitolo 2"/>
          <p:cNvSpPr>
            <a:spLocks noGrp="1"/>
          </p:cNvSpPr>
          <p:nvPr>
            <p:ph type="subTitle" idx="1"/>
          </p:nvPr>
        </p:nvSpPr>
        <p:spPr/>
        <p:txBody>
          <a:bodyPr/>
          <a:lstStyle/>
          <a:p>
            <a:r>
              <a:rPr lang="it-IT" dirty="0" smtClean="0">
                <a:latin typeface="Arial" pitchFamily="34" charset="0"/>
                <a:cs typeface="Arial" pitchFamily="34" charset="0"/>
              </a:rPr>
              <a:t>DEVELOPMENT TIME</a:t>
            </a:r>
            <a:endParaRPr lang="it-IT" dirty="0">
              <a:latin typeface="Arial" pitchFamily="34" charset="0"/>
              <a:cs typeface="Arial" pitchFamily="34" charset="0"/>
            </a:endParaRPr>
          </a:p>
        </p:txBody>
      </p:sp>
    </p:spTree>
    <p:extLst>
      <p:ext uri="{BB962C8B-B14F-4D97-AF65-F5344CB8AC3E}">
        <p14:creationId xmlns="" xmlns:p14="http://schemas.microsoft.com/office/powerpoint/2010/main" val="358965385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ella 15"/>
          <p:cNvGraphicFramePr>
            <a:graphicFrameLocks noGrp="1"/>
          </p:cNvGraphicFramePr>
          <p:nvPr/>
        </p:nvGraphicFramePr>
        <p:xfrm>
          <a:off x="0" y="0"/>
          <a:ext cx="12105227" cy="6850097"/>
        </p:xfrm>
        <a:graphic>
          <a:graphicData uri="http://schemas.openxmlformats.org/drawingml/2006/table">
            <a:tbl>
              <a:tblPr firstRow="1" bandRow="1">
                <a:tableStyleId>{775DCB02-9BB8-47FD-8907-85C794F793BA}</a:tableStyleId>
              </a:tblPr>
              <a:tblGrid>
                <a:gridCol w="1722783"/>
                <a:gridCol w="1557435"/>
                <a:gridCol w="1622288"/>
                <a:gridCol w="1425365"/>
                <a:gridCol w="1383936"/>
                <a:gridCol w="1583081"/>
                <a:gridCol w="2810339"/>
              </a:tblGrid>
              <a:tr h="691840">
                <a:tc>
                  <a:txBody>
                    <a:bodyPr/>
                    <a:lstStyle/>
                    <a:p>
                      <a:endParaRPr lang="it-IT" dirty="0">
                        <a:latin typeface="Arial" pitchFamily="34" charset="0"/>
                        <a:cs typeface="Arial" pitchFamily="34" charset="0"/>
                      </a:endParaRPr>
                    </a:p>
                  </a:txBody>
                  <a:tcPr/>
                </a:tc>
                <a:tc>
                  <a:txBody>
                    <a:bodyPr/>
                    <a:lstStyle/>
                    <a:p>
                      <a:pPr algn="ctr"/>
                      <a:r>
                        <a:rPr lang="it-IT" dirty="0" smtClean="0">
                          <a:latin typeface="Arial" pitchFamily="34" charset="0"/>
                          <a:cs typeface="Arial" pitchFamily="34" charset="0"/>
                        </a:rPr>
                        <a:t>GENNAIO</a:t>
                      </a:r>
                      <a:endParaRPr lang="it-IT" dirty="0">
                        <a:latin typeface="Arial" pitchFamily="34" charset="0"/>
                        <a:cs typeface="Arial" pitchFamily="34" charset="0"/>
                      </a:endParaRPr>
                    </a:p>
                  </a:txBody>
                  <a:tcPr anchor="ctr"/>
                </a:tc>
                <a:tc>
                  <a:txBody>
                    <a:bodyPr/>
                    <a:lstStyle/>
                    <a:p>
                      <a:pPr algn="ctr"/>
                      <a:r>
                        <a:rPr lang="it-IT" dirty="0" smtClean="0">
                          <a:latin typeface="Arial" pitchFamily="34" charset="0"/>
                          <a:cs typeface="Arial" pitchFamily="34" charset="0"/>
                        </a:rPr>
                        <a:t>FEBBRAIO</a:t>
                      </a:r>
                      <a:endParaRPr lang="it-IT" dirty="0">
                        <a:latin typeface="Arial" pitchFamily="34" charset="0"/>
                        <a:cs typeface="Arial" pitchFamily="34" charset="0"/>
                      </a:endParaRPr>
                    </a:p>
                  </a:txBody>
                  <a:tcPr anchor="ctr"/>
                </a:tc>
                <a:tc>
                  <a:txBody>
                    <a:bodyPr/>
                    <a:lstStyle/>
                    <a:p>
                      <a:pPr algn="ctr"/>
                      <a:r>
                        <a:rPr lang="it-IT" dirty="0" smtClean="0">
                          <a:latin typeface="Arial" pitchFamily="34" charset="0"/>
                          <a:cs typeface="Arial" pitchFamily="34" charset="0"/>
                        </a:rPr>
                        <a:t>MARZO</a:t>
                      </a:r>
                      <a:endParaRPr lang="it-IT" dirty="0">
                        <a:latin typeface="Arial" pitchFamily="34" charset="0"/>
                        <a:cs typeface="Arial" pitchFamily="34" charset="0"/>
                      </a:endParaRPr>
                    </a:p>
                  </a:txBody>
                  <a:tcPr anchor="ctr"/>
                </a:tc>
                <a:tc>
                  <a:txBody>
                    <a:bodyPr/>
                    <a:lstStyle/>
                    <a:p>
                      <a:pPr algn="ctr"/>
                      <a:r>
                        <a:rPr lang="it-IT" dirty="0" smtClean="0">
                          <a:latin typeface="Arial" pitchFamily="34" charset="0"/>
                          <a:cs typeface="Arial" pitchFamily="34" charset="0"/>
                        </a:rPr>
                        <a:t>APRILE</a:t>
                      </a:r>
                      <a:endParaRPr lang="it-IT" dirty="0">
                        <a:latin typeface="Arial" pitchFamily="34" charset="0"/>
                        <a:cs typeface="Arial" pitchFamily="34" charset="0"/>
                      </a:endParaRPr>
                    </a:p>
                  </a:txBody>
                  <a:tcPr anchor="ctr"/>
                </a:tc>
                <a:tc>
                  <a:txBody>
                    <a:bodyPr/>
                    <a:lstStyle/>
                    <a:p>
                      <a:pPr algn="ctr"/>
                      <a:r>
                        <a:rPr lang="it-IT" dirty="0" smtClean="0">
                          <a:latin typeface="Arial" pitchFamily="34" charset="0"/>
                          <a:cs typeface="Arial" pitchFamily="34" charset="0"/>
                        </a:rPr>
                        <a:t>MAGGIO</a:t>
                      </a:r>
                      <a:endParaRPr lang="it-IT" dirty="0">
                        <a:latin typeface="Arial" pitchFamily="34" charset="0"/>
                        <a:cs typeface="Arial" pitchFamily="34" charset="0"/>
                      </a:endParaRPr>
                    </a:p>
                  </a:txBody>
                  <a:tcPr anchor="ctr"/>
                </a:tc>
                <a:tc>
                  <a:txBody>
                    <a:bodyPr/>
                    <a:lstStyle/>
                    <a:p>
                      <a:pPr algn="ctr"/>
                      <a:r>
                        <a:rPr lang="it-IT" dirty="0" smtClean="0">
                          <a:latin typeface="Arial" pitchFamily="34" charset="0"/>
                          <a:cs typeface="Arial" pitchFamily="34" charset="0"/>
                        </a:rPr>
                        <a:t>GIUGNO-LUGLIO</a:t>
                      </a:r>
                      <a:endParaRPr lang="it-IT" dirty="0">
                        <a:latin typeface="Arial" pitchFamily="34" charset="0"/>
                        <a:cs typeface="Arial" pitchFamily="34" charset="0"/>
                      </a:endParaRPr>
                    </a:p>
                  </a:txBody>
                  <a:tcPr anchor="ctr"/>
                </a:tc>
              </a:tr>
              <a:tr h="949673">
                <a:tc rowSpan="4">
                  <a:txBody>
                    <a:bodyPr/>
                    <a:lstStyle/>
                    <a:p>
                      <a:pPr algn="ctr"/>
                      <a:r>
                        <a:rPr lang="it-IT" sz="16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ATTIVITÀ FORMATIVE</a:t>
                      </a:r>
                      <a:r>
                        <a:rPr lang="it-IT" sz="1600" baseline="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 IN AULA COMUNI AI TRE LABORATORI</a:t>
                      </a:r>
                      <a:endParaRPr lang="it-IT" sz="1600" dirty="0">
                        <a:solidFill>
                          <a:schemeClr val="tx1"/>
                        </a:solidFill>
                        <a:effectLst>
                          <a:outerShdw blurRad="38100" dist="38100" dir="2700000" algn="tl">
                            <a:srgbClr val="000000">
                              <a:alpha val="43137"/>
                            </a:srgbClr>
                          </a:outerShdw>
                        </a:effectLst>
                        <a:latin typeface="Arial" pitchFamily="34" charset="0"/>
                        <a:cs typeface="Arial" pitchFamily="34" charset="0"/>
                      </a:endParaRPr>
                    </a:p>
                  </a:txBody>
                  <a:tcPr anchor="ctr">
                    <a:solidFill>
                      <a:srgbClr val="7030A0">
                        <a:alpha val="40000"/>
                      </a:srgbClr>
                    </a:solidFill>
                  </a:tcPr>
                </a:tc>
                <a:tc>
                  <a:txBody>
                    <a:bodyPr/>
                    <a:lstStyle/>
                    <a:p>
                      <a:r>
                        <a:rPr lang="it-IT" sz="1000" b="1" dirty="0" smtClean="0">
                          <a:latin typeface="Arial" pitchFamily="34" charset="0"/>
                          <a:cs typeface="Arial" pitchFamily="34" charset="0"/>
                        </a:rPr>
                        <a:t>PRESENTAZIONE</a:t>
                      </a:r>
                      <a:r>
                        <a:rPr lang="it-IT" sz="1000" dirty="0" smtClean="0">
                          <a:latin typeface="Arial" pitchFamily="34" charset="0"/>
                          <a:cs typeface="Arial" pitchFamily="34" charset="0"/>
                        </a:rPr>
                        <a:t> </a:t>
                      </a:r>
                    </a:p>
                    <a:p>
                      <a:r>
                        <a:rPr lang="it-IT" sz="1000" dirty="0" smtClean="0">
                          <a:latin typeface="Arial" pitchFamily="34" charset="0"/>
                          <a:cs typeface="Arial" pitchFamily="34" charset="0"/>
                        </a:rPr>
                        <a:t>del progetto e somministrazione questionario attitudinale e motivazionale</a:t>
                      </a:r>
                      <a:endParaRPr lang="it-IT" sz="1000" dirty="0">
                        <a:latin typeface="Arial" pitchFamily="34" charset="0"/>
                        <a:cs typeface="Arial" pitchFamily="34" charset="0"/>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smtClean="0">
                          <a:latin typeface="Arial" pitchFamily="34" charset="0"/>
                          <a:cs typeface="Arial" pitchFamily="34" charset="0"/>
                        </a:rPr>
                        <a:t>Tutela</a:t>
                      </a:r>
                      <a:r>
                        <a:rPr lang="it-IT" sz="1000" baseline="0" dirty="0" smtClean="0">
                          <a:latin typeface="Arial" pitchFamily="34" charset="0"/>
                          <a:cs typeface="Arial" pitchFamily="34" charset="0"/>
                        </a:rPr>
                        <a:t> della salute e della sicurezza negli ambienti di lavoro</a:t>
                      </a:r>
                      <a:endParaRPr lang="it-IT" sz="1000" dirty="0" smtClean="0">
                        <a:latin typeface="Arial" pitchFamily="34" charset="0"/>
                        <a:cs typeface="Arial" pitchFamily="34" charset="0"/>
                      </a:endParaRPr>
                    </a:p>
                  </a:txBody>
                  <a:tcPr anchor="ctr"/>
                </a:tc>
                <a:tc>
                  <a:txBody>
                    <a:bodyPr/>
                    <a:lstStyle/>
                    <a:p>
                      <a:endParaRPr lang="it-IT">
                        <a:latin typeface="Arial" pitchFamily="34" charset="0"/>
                        <a:cs typeface="Arial" pitchFamily="34" charset="0"/>
                      </a:endParaRPr>
                    </a:p>
                  </a:txBody>
                  <a:tcPr anchor="ctr"/>
                </a:tc>
                <a:tc>
                  <a:txBody>
                    <a:bodyPr/>
                    <a:lstStyle/>
                    <a:p>
                      <a:endParaRPr lang="it-IT">
                        <a:latin typeface="Arial" pitchFamily="34" charset="0"/>
                        <a:cs typeface="Arial" pitchFamily="34" charset="0"/>
                      </a:endParaRPr>
                    </a:p>
                  </a:txBody>
                  <a:tcPr anchor="ctr"/>
                </a:tc>
                <a:tc>
                  <a:txBody>
                    <a:bodyPr/>
                    <a:lstStyle/>
                    <a:p>
                      <a:endParaRPr lang="it-IT">
                        <a:latin typeface="Arial" pitchFamily="34" charset="0"/>
                        <a:cs typeface="Arial" pitchFamily="34" charset="0"/>
                      </a:endParaRPr>
                    </a:p>
                  </a:txBody>
                  <a:tcPr anchor="ctr"/>
                </a:tc>
                <a:tc>
                  <a:txBody>
                    <a:bodyPr/>
                    <a:lstStyle/>
                    <a:p>
                      <a:endParaRPr lang="it-IT" sz="1000">
                        <a:latin typeface="Arial" pitchFamily="34" charset="0"/>
                        <a:cs typeface="Arial" pitchFamily="34" charset="0"/>
                      </a:endParaRPr>
                    </a:p>
                  </a:txBody>
                  <a:tcPr anchor="ctr"/>
                </a:tc>
              </a:tr>
              <a:tr h="771181">
                <a:tc vMerge="1">
                  <a:txBody>
                    <a:bodyPr/>
                    <a:lstStyle/>
                    <a:p>
                      <a:endParaRPr lang="it-IT" dirty="0">
                        <a:latin typeface="Arial" pitchFamily="34" charset="0"/>
                        <a:cs typeface="Arial" pitchFamily="34" charset="0"/>
                      </a:endParaRPr>
                    </a:p>
                  </a:txBody>
                  <a:tcPr/>
                </a:tc>
                <a:tc>
                  <a:txBody>
                    <a:bodyPr/>
                    <a:lstStyle/>
                    <a:p>
                      <a:endParaRPr lang="it-IT" sz="1000" dirty="0">
                        <a:latin typeface="Arial" pitchFamily="34" charset="0"/>
                        <a:cs typeface="Arial" pitchFamily="34" charset="0"/>
                      </a:endParaRPr>
                    </a:p>
                  </a:txBody>
                  <a:tcPr anchor="ctr"/>
                </a:tc>
                <a:tc gridSpan="3">
                  <a:txBody>
                    <a:bodyPr/>
                    <a:lstStyle/>
                    <a:p>
                      <a:r>
                        <a:rPr lang="it-IT" sz="1000" b="1" dirty="0" smtClean="0">
                          <a:effectLst/>
                          <a:latin typeface="Arial" pitchFamily="34" charset="0"/>
                          <a:cs typeface="Arial" pitchFamily="34" charset="0"/>
                        </a:rPr>
                        <a:t>ECONOMIA AZIENDALE </a:t>
                      </a:r>
                      <a:r>
                        <a:rPr lang="it-IT" sz="1000" dirty="0" smtClean="0">
                          <a:latin typeface="Arial" pitchFamily="34" charset="0"/>
                          <a:cs typeface="Arial" pitchFamily="34" charset="0"/>
                        </a:rPr>
                        <a:t>(classi terze e quarte)</a:t>
                      </a:r>
                      <a:endParaRPr lang="it-IT" sz="1000" dirty="0">
                        <a:latin typeface="Arial" pitchFamily="34" charset="0"/>
                        <a:cs typeface="Arial" pitchFamily="34" charset="0"/>
                      </a:endParaRPr>
                    </a:p>
                  </a:txBody>
                  <a:tcPr anchor="ctr"/>
                </a:tc>
                <a:tc hMerge="1">
                  <a:txBody>
                    <a:bodyPr/>
                    <a:lstStyle/>
                    <a:p>
                      <a:endParaRPr lang="it-IT"/>
                    </a:p>
                  </a:txBody>
                  <a:tcPr/>
                </a:tc>
                <a:tc hMerge="1">
                  <a:txBody>
                    <a:bodyPr/>
                    <a:lstStyle/>
                    <a:p>
                      <a:endParaRPr lang="it-IT"/>
                    </a:p>
                  </a:txBody>
                  <a:tcPr/>
                </a:tc>
                <a:tc>
                  <a:txBody>
                    <a:bodyPr/>
                    <a:lstStyle/>
                    <a:p>
                      <a:r>
                        <a:rPr lang="it-IT" sz="1000" dirty="0" smtClean="0">
                          <a:latin typeface="Arial" pitchFamily="34" charset="0"/>
                          <a:cs typeface="Arial" pitchFamily="34" charset="0"/>
                        </a:rPr>
                        <a:t>N. 8 ore di Documentazione e disseminazione dei risultati (classi quinte)</a:t>
                      </a:r>
                      <a:endParaRPr lang="it-IT" sz="1000" dirty="0">
                        <a:latin typeface="Arial" pitchFamily="34" charset="0"/>
                        <a:cs typeface="Arial" pitchFamily="34" charset="0"/>
                      </a:endParaRPr>
                    </a:p>
                  </a:txBody>
                  <a:tcPr anchor="ctr"/>
                </a:tc>
                <a:tc>
                  <a:txBody>
                    <a:bodyPr/>
                    <a:lstStyle/>
                    <a:p>
                      <a:endParaRPr lang="it-IT" sz="1000" dirty="0">
                        <a:latin typeface="Arial" pitchFamily="34" charset="0"/>
                        <a:cs typeface="Arial" pitchFamily="34" charset="0"/>
                      </a:endParaRPr>
                    </a:p>
                  </a:txBody>
                  <a:tcPr anchor="ctr"/>
                </a:tc>
              </a:tr>
              <a:tr h="495759">
                <a:tc vMerge="1">
                  <a:txBody>
                    <a:bodyPr/>
                    <a:lstStyle/>
                    <a:p>
                      <a:endParaRPr lang="it-IT" dirty="0">
                        <a:latin typeface="Arial" pitchFamily="34" charset="0"/>
                        <a:cs typeface="Arial" pitchFamily="34" charset="0"/>
                      </a:endParaRPr>
                    </a:p>
                  </a:txBody>
                  <a:tcPr/>
                </a:tc>
                <a:tc>
                  <a:txBody>
                    <a:bodyPr/>
                    <a:lstStyle/>
                    <a:p>
                      <a:endParaRPr lang="it-IT" sz="1000" b="1" dirty="0">
                        <a:latin typeface="Arial" pitchFamily="34" charset="0"/>
                        <a:cs typeface="Arial" pitchFamily="34" charset="0"/>
                      </a:endParaRPr>
                    </a:p>
                  </a:txBody>
                  <a:tcPr anchor="ctr"/>
                </a:tc>
                <a:tc gridSpan="3">
                  <a:txBody>
                    <a:bodyPr/>
                    <a:lstStyle/>
                    <a:p>
                      <a:r>
                        <a:rPr lang="it-IT" sz="1000" b="1" dirty="0" smtClean="0">
                          <a:latin typeface="Arial" pitchFamily="34" charset="0"/>
                          <a:cs typeface="Arial" pitchFamily="34" charset="0"/>
                        </a:rPr>
                        <a:t>DIRITTO DEL LAVORO</a:t>
                      </a:r>
                    </a:p>
                    <a:p>
                      <a:r>
                        <a:rPr lang="it-IT" sz="1000" b="1" dirty="0" smtClean="0">
                          <a:latin typeface="Arial" pitchFamily="34" charset="0"/>
                          <a:cs typeface="Arial" pitchFamily="34" charset="0"/>
                        </a:rPr>
                        <a:t>N. 10 ore </a:t>
                      </a:r>
                      <a:r>
                        <a:rPr lang="it-IT" sz="1000" b="1" baseline="0" dirty="0" smtClean="0">
                          <a:latin typeface="Arial" pitchFamily="34" charset="0"/>
                          <a:cs typeface="Arial" pitchFamily="34" charset="0"/>
                        </a:rPr>
                        <a:t>(classi terze)    </a:t>
                      </a:r>
                      <a:r>
                        <a:rPr lang="it-IT" sz="1000" b="1" dirty="0" smtClean="0">
                          <a:latin typeface="Arial" pitchFamily="34" charset="0"/>
                          <a:cs typeface="Arial" pitchFamily="34" charset="0"/>
                        </a:rPr>
                        <a:t>N. 4 ore </a:t>
                      </a:r>
                      <a:r>
                        <a:rPr lang="it-IT" sz="1000" b="1" baseline="0" dirty="0" smtClean="0">
                          <a:latin typeface="Arial" pitchFamily="34" charset="0"/>
                          <a:cs typeface="Arial" pitchFamily="34" charset="0"/>
                        </a:rPr>
                        <a:t>(classi quinte)</a:t>
                      </a:r>
                      <a:endParaRPr lang="it-IT" sz="1000" b="1" dirty="0" smtClean="0">
                        <a:latin typeface="Arial" pitchFamily="34" charset="0"/>
                        <a:cs typeface="Arial" pitchFamily="34" charset="0"/>
                      </a:endParaRPr>
                    </a:p>
                  </a:txBody>
                  <a:tcPr anchor="ctr"/>
                </a:tc>
                <a:tc hMerge="1">
                  <a:txBody>
                    <a:bodyPr/>
                    <a:lstStyle/>
                    <a:p>
                      <a:endParaRPr lang="it-IT"/>
                    </a:p>
                  </a:txBody>
                  <a:tcPr/>
                </a:tc>
                <a:tc hMerge="1">
                  <a:txBody>
                    <a:bodyPr/>
                    <a:lstStyle/>
                    <a:p>
                      <a:endParaRPr lang="it-IT"/>
                    </a:p>
                  </a:txBody>
                  <a:tcPr/>
                </a:tc>
                <a:tc>
                  <a:txBody>
                    <a:bodyPr/>
                    <a:lstStyle/>
                    <a:p>
                      <a:endParaRPr lang="it-IT">
                        <a:latin typeface="Arial" pitchFamily="34" charset="0"/>
                        <a:cs typeface="Arial" pitchFamily="34" charset="0"/>
                      </a:endParaRPr>
                    </a:p>
                  </a:txBody>
                  <a:tcPr anchor="ctr"/>
                </a:tc>
                <a:tc>
                  <a:txBody>
                    <a:bodyPr/>
                    <a:lstStyle/>
                    <a:p>
                      <a:endParaRPr lang="it-IT" sz="1000" dirty="0">
                        <a:latin typeface="Arial" pitchFamily="34" charset="0"/>
                        <a:cs typeface="Arial" pitchFamily="34" charset="0"/>
                      </a:endParaRPr>
                    </a:p>
                  </a:txBody>
                  <a:tcPr anchor="ctr"/>
                </a:tc>
              </a:tr>
              <a:tr h="1123720">
                <a:tc vMerge="1">
                  <a:txBody>
                    <a:bodyPr/>
                    <a:lstStyle/>
                    <a:p>
                      <a:endParaRPr lang="it-IT" dirty="0">
                        <a:latin typeface="Arial" pitchFamily="34" charset="0"/>
                        <a:cs typeface="Arial" pitchFamily="34" charset="0"/>
                      </a:endParaRPr>
                    </a:p>
                  </a:txBody>
                  <a:tcPr/>
                </a:tc>
                <a:tc>
                  <a:txBody>
                    <a:bodyPr/>
                    <a:lstStyle/>
                    <a:p>
                      <a:endParaRPr lang="it-IT" sz="1000" dirty="0">
                        <a:latin typeface="Arial" pitchFamily="34" charset="0"/>
                        <a:cs typeface="Arial" pitchFamily="34" charset="0"/>
                      </a:endParaRPr>
                    </a:p>
                  </a:txBody>
                  <a:tcPr anchor="ctr"/>
                </a:tc>
                <a:tc>
                  <a:txBody>
                    <a:bodyPr/>
                    <a:lstStyle/>
                    <a:p>
                      <a:endParaRPr lang="it-IT" sz="1000">
                        <a:latin typeface="Arial" pitchFamily="34" charset="0"/>
                        <a:cs typeface="Arial" pitchFamily="34" charset="0"/>
                      </a:endParaRPr>
                    </a:p>
                  </a:txBody>
                  <a:tcPr anchor="ctr"/>
                </a:tc>
                <a:tc gridSpan="2">
                  <a:txBody>
                    <a:bodyPr/>
                    <a:lstStyle/>
                    <a:p>
                      <a:r>
                        <a:rPr lang="it-IT" sz="1000" b="1" dirty="0" smtClean="0">
                          <a:latin typeface="Arial" pitchFamily="34" charset="0"/>
                          <a:cs typeface="Arial" pitchFamily="34" charset="0"/>
                        </a:rPr>
                        <a:t>INFORMATICA AZIENDALE </a:t>
                      </a:r>
                    </a:p>
                    <a:p>
                      <a:r>
                        <a:rPr lang="it-IT" sz="1000" dirty="0" smtClean="0">
                          <a:latin typeface="Arial" pitchFamily="34" charset="0"/>
                          <a:cs typeface="Arial" pitchFamily="34" charset="0"/>
                        </a:rPr>
                        <a:t>N. 4 ore (classi terze)</a:t>
                      </a:r>
                    </a:p>
                    <a:p>
                      <a:endParaRPr lang="it-IT" sz="1000" dirty="0" smtClean="0">
                        <a:latin typeface="Arial" pitchFamily="34" charset="0"/>
                        <a:cs typeface="Arial" pitchFamily="34" charset="0"/>
                      </a:endParaRPr>
                    </a:p>
                    <a:p>
                      <a:r>
                        <a:rPr lang="it-IT" sz="1000" b="1" dirty="0" smtClean="0">
                          <a:latin typeface="Arial" pitchFamily="34" charset="0"/>
                          <a:cs typeface="Arial" pitchFamily="34" charset="0"/>
                        </a:rPr>
                        <a:t>SCRITTURA PER IL LAVORO </a:t>
                      </a:r>
                    </a:p>
                    <a:p>
                      <a:r>
                        <a:rPr lang="it-IT" sz="1000" dirty="0" smtClean="0">
                          <a:latin typeface="Arial" pitchFamily="34" charset="0"/>
                          <a:cs typeface="Arial" pitchFamily="34" charset="0"/>
                        </a:rPr>
                        <a:t>N.4 ore (classi quinte)</a:t>
                      </a:r>
                      <a:endParaRPr lang="it-IT" sz="1000" dirty="0">
                        <a:latin typeface="Arial" pitchFamily="34" charset="0"/>
                        <a:cs typeface="Arial" pitchFamily="34" charset="0"/>
                      </a:endParaRPr>
                    </a:p>
                  </a:txBody>
                  <a:tcPr anchor="ctr"/>
                </a:tc>
                <a:tc hMerge="1">
                  <a:txBody>
                    <a:bodyPr/>
                    <a:lstStyle/>
                    <a:p>
                      <a:endParaRPr lang="it-IT"/>
                    </a:p>
                  </a:txBody>
                  <a:tcPr/>
                </a:tc>
                <a:tc>
                  <a:txBody>
                    <a:bodyPr/>
                    <a:lstStyle/>
                    <a:p>
                      <a:r>
                        <a:rPr lang="it-IT" sz="1000" dirty="0" smtClean="0">
                          <a:latin typeface="Arial" pitchFamily="34" charset="0"/>
                          <a:cs typeface="Arial" pitchFamily="34" charset="0"/>
                        </a:rPr>
                        <a:t>N. 4 ore a cura della Camera di Commercio (classi quarte)</a:t>
                      </a:r>
                    </a:p>
                    <a:p>
                      <a:endParaRPr lang="it-IT" sz="400" dirty="0" smtClean="0">
                        <a:latin typeface="Arial" pitchFamily="34" charset="0"/>
                        <a:cs typeface="Arial" pitchFamily="34" charset="0"/>
                      </a:endParaRPr>
                    </a:p>
                    <a:p>
                      <a:r>
                        <a:rPr lang="it-IT" sz="1000" b="1" dirty="0" smtClean="0">
                          <a:latin typeface="Arial" pitchFamily="34" charset="0"/>
                          <a:cs typeface="Arial" pitchFamily="34" charset="0"/>
                        </a:rPr>
                        <a:t>INGLESE COMMERCIALE</a:t>
                      </a:r>
                    </a:p>
                    <a:p>
                      <a:r>
                        <a:rPr lang="it-IT" sz="1000" dirty="0" smtClean="0">
                          <a:latin typeface="Arial" pitchFamily="34" charset="0"/>
                          <a:cs typeface="Arial" pitchFamily="34" charset="0"/>
                        </a:rPr>
                        <a:t>N.4 ore (classi quarte)</a:t>
                      </a:r>
                      <a:endParaRPr lang="it-IT" sz="1000" dirty="0">
                        <a:latin typeface="Arial" pitchFamily="34" charset="0"/>
                        <a:cs typeface="Arial" pitchFamily="34" charset="0"/>
                      </a:endParaRPr>
                    </a:p>
                  </a:txBody>
                  <a:tcPr anchor="ctr"/>
                </a:tc>
                <a:tc>
                  <a:txBody>
                    <a:bodyPr/>
                    <a:lstStyle/>
                    <a:p>
                      <a:endParaRPr lang="it-IT" sz="1000">
                        <a:latin typeface="Arial" pitchFamily="34" charset="0"/>
                        <a:cs typeface="Arial" pitchFamily="34" charset="0"/>
                      </a:endParaRPr>
                    </a:p>
                  </a:txBody>
                  <a:tcPr anchor="ctr"/>
                </a:tc>
              </a:tr>
              <a:tr h="400828">
                <a:tc rowSpan="2">
                  <a:txBody>
                    <a:bodyPr/>
                    <a:lstStyle/>
                    <a:p>
                      <a:pPr algn="ctr"/>
                      <a:r>
                        <a:rPr lang="it-IT" sz="1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Progetto ENERGY</a:t>
                      </a:r>
                      <a:endParaRPr lang="it-IT" sz="1600"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anchor="ctr">
                    <a:solidFill>
                      <a:srgbClr val="186676"/>
                    </a:solidFill>
                  </a:tcPr>
                </a:tc>
                <a:tc>
                  <a:txBody>
                    <a:bodyPr/>
                    <a:lstStyle/>
                    <a:p>
                      <a:endParaRPr lang="it-IT" sz="1000" dirty="0">
                        <a:latin typeface="Arial" pitchFamily="34" charset="0"/>
                        <a:cs typeface="Arial" pitchFamily="34" charset="0"/>
                      </a:endParaRPr>
                    </a:p>
                  </a:txBody>
                  <a:tcPr anchor="ctr">
                    <a:solidFill>
                      <a:srgbClr val="186676">
                        <a:alpha val="40000"/>
                      </a:srgbClr>
                    </a:solidFill>
                  </a:tcPr>
                </a:tc>
                <a:tc gridSpan="3">
                  <a:txBody>
                    <a:bodyPr/>
                    <a:lstStyle/>
                    <a:p>
                      <a:r>
                        <a:rPr lang="it-IT" sz="1000" dirty="0" smtClean="0">
                          <a:latin typeface="Arial" pitchFamily="34" charset="0"/>
                          <a:cs typeface="Arial" pitchFamily="34" charset="0"/>
                        </a:rPr>
                        <a:t>N. 10 ore</a:t>
                      </a:r>
                      <a:r>
                        <a:rPr lang="it-IT" sz="1000" baseline="0" dirty="0" smtClean="0">
                          <a:latin typeface="Arial" pitchFamily="34" charset="0"/>
                          <a:cs typeface="Arial" pitchFamily="34" charset="0"/>
                        </a:rPr>
                        <a:t> </a:t>
                      </a:r>
                      <a:r>
                        <a:rPr lang="it-IT" sz="1000" b="1" baseline="0" dirty="0" smtClean="0">
                          <a:latin typeface="Arial" pitchFamily="34" charset="0"/>
                          <a:cs typeface="Arial" pitchFamily="34" charset="0"/>
                        </a:rPr>
                        <a:t>ATTIVITÀ FORMATIVE IN AULA</a:t>
                      </a:r>
                      <a:endParaRPr lang="it-IT" sz="1000" b="1" dirty="0">
                        <a:latin typeface="Arial" pitchFamily="34" charset="0"/>
                        <a:cs typeface="Arial" pitchFamily="34" charset="0"/>
                      </a:endParaRPr>
                    </a:p>
                  </a:txBody>
                  <a:tcPr anchor="ctr">
                    <a:solidFill>
                      <a:srgbClr val="186676">
                        <a:alpha val="40000"/>
                      </a:srgbClr>
                    </a:solidFill>
                  </a:tcPr>
                </a:tc>
                <a:tc hMerge="1">
                  <a:txBody>
                    <a:bodyPr/>
                    <a:lstStyle/>
                    <a:p>
                      <a:endParaRPr lang="it-IT"/>
                    </a:p>
                  </a:txBody>
                  <a:tcPr/>
                </a:tc>
                <a:tc hMerge="1">
                  <a:txBody>
                    <a:bodyPr/>
                    <a:lstStyle/>
                    <a:p>
                      <a:endParaRPr lang="it-IT"/>
                    </a:p>
                  </a:txBody>
                  <a:tcPr/>
                </a:tc>
                <a:tc>
                  <a:txBody>
                    <a:bodyPr/>
                    <a:lstStyle/>
                    <a:p>
                      <a:endParaRPr lang="it-IT" dirty="0">
                        <a:latin typeface="Arial" pitchFamily="34" charset="0"/>
                        <a:cs typeface="Arial" pitchFamily="34" charset="0"/>
                      </a:endParaRPr>
                    </a:p>
                  </a:txBody>
                  <a:tcPr anchor="ctr">
                    <a:solidFill>
                      <a:srgbClr val="186676">
                        <a:alpha val="40000"/>
                      </a:srgbClr>
                    </a:solidFill>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smtClean="0">
                          <a:latin typeface="Arial" pitchFamily="34" charset="0"/>
                          <a:cs typeface="Arial" pitchFamily="34" charset="0"/>
                        </a:rPr>
                        <a:t>STAGE FORMATIVO  </a:t>
                      </a:r>
                      <a:r>
                        <a:rPr lang="it-IT" sz="1000" baseline="0" dirty="0" smtClean="0">
                          <a:latin typeface="Arial" pitchFamily="34" charset="0"/>
                          <a:cs typeface="Arial" pitchFamily="34" charset="0"/>
                        </a:rPr>
                        <a:t>in Enti/Agenzie/ Istituzioni /altro</a:t>
                      </a:r>
                      <a:endParaRPr lang="it-IT" sz="1000" dirty="0" smtClean="0">
                        <a:latin typeface="Arial" pitchFamily="34" charset="0"/>
                        <a:cs typeface="Arial" pitchFamily="34" charset="0"/>
                      </a:endParaRPr>
                    </a:p>
                    <a:p>
                      <a:r>
                        <a:rPr lang="it-IT" sz="1000" dirty="0" smtClean="0">
                          <a:latin typeface="Arial" pitchFamily="34" charset="0"/>
                          <a:cs typeface="Arial" pitchFamily="34" charset="0"/>
                        </a:rPr>
                        <a:t>N. 40 ore (classi terze) </a:t>
                      </a:r>
                    </a:p>
                    <a:p>
                      <a:r>
                        <a:rPr lang="it-IT" sz="1000" dirty="0" smtClean="0">
                          <a:latin typeface="Arial" pitchFamily="34" charset="0"/>
                          <a:cs typeface="Arial" pitchFamily="34" charset="0"/>
                        </a:rPr>
                        <a:t>N.30 ore (classi quarte) </a:t>
                      </a:r>
                    </a:p>
                  </a:txBody>
                  <a:tcPr anchor="ctr">
                    <a:solidFill>
                      <a:srgbClr val="186676">
                        <a:alpha val="40000"/>
                      </a:srgbClr>
                    </a:solidFill>
                  </a:tcPr>
                </a:tc>
              </a:tr>
              <a:tr h="400828">
                <a:tc vMerge="1">
                  <a:txBody>
                    <a:bodyPr/>
                    <a:lstStyle/>
                    <a:p>
                      <a:endParaRPr lang="it-IT" dirty="0">
                        <a:latin typeface="Arial" pitchFamily="34" charset="0"/>
                        <a:cs typeface="Arial" pitchFamily="34" charset="0"/>
                      </a:endParaRPr>
                    </a:p>
                  </a:txBody>
                  <a:tcPr/>
                </a:tc>
                <a:tc>
                  <a:txBody>
                    <a:bodyPr/>
                    <a:lstStyle/>
                    <a:p>
                      <a:endParaRPr lang="it-IT" sz="1000" dirty="0">
                        <a:latin typeface="Arial" pitchFamily="34" charset="0"/>
                        <a:cs typeface="Arial" pitchFamily="34" charset="0"/>
                      </a:endParaRPr>
                    </a:p>
                  </a:txBody>
                  <a:tcPr anchor="ctr"/>
                </a:tc>
                <a:tc>
                  <a:txBody>
                    <a:bodyPr/>
                    <a:lstStyle/>
                    <a:p>
                      <a:endParaRPr lang="it-IT" sz="1000">
                        <a:latin typeface="Arial" pitchFamily="34" charset="0"/>
                        <a:cs typeface="Arial" pitchFamily="34" charset="0"/>
                      </a:endParaRPr>
                    </a:p>
                  </a:txBody>
                  <a:tcPr anchor="ctr"/>
                </a:tc>
                <a:tc>
                  <a:txBody>
                    <a:bodyPr/>
                    <a:lstStyle/>
                    <a:p>
                      <a:endParaRPr lang="it-IT" dirty="0">
                        <a:latin typeface="Arial" pitchFamily="34" charset="0"/>
                        <a:cs typeface="Arial" pitchFamily="34" charset="0"/>
                      </a:endParaRPr>
                    </a:p>
                  </a:txBody>
                  <a:tcPr anchor="ctr"/>
                </a:tc>
                <a:tc gridSpan="2">
                  <a:txBody>
                    <a:bodyPr/>
                    <a:lstStyle/>
                    <a:p>
                      <a:r>
                        <a:rPr lang="it-IT" sz="1000" dirty="0" smtClean="0">
                          <a:latin typeface="Arial" pitchFamily="34" charset="0"/>
                          <a:cs typeface="Arial" pitchFamily="34" charset="0"/>
                        </a:rPr>
                        <a:t>N. 10 ore </a:t>
                      </a:r>
                      <a:r>
                        <a:rPr lang="it-IT" sz="1000" dirty="0" err="1" smtClean="0">
                          <a:latin typeface="Arial" pitchFamily="34" charset="0"/>
                          <a:cs typeface="Arial" pitchFamily="34" charset="0"/>
                        </a:rPr>
                        <a:t>esperenziali</a:t>
                      </a:r>
                      <a:r>
                        <a:rPr lang="it-IT" sz="1000" dirty="0" smtClean="0">
                          <a:latin typeface="Arial" pitchFamily="34" charset="0"/>
                          <a:cs typeface="Arial" pitchFamily="34" charset="0"/>
                        </a:rPr>
                        <a:t> Visita ai laboratori e al Parco Eolico di Colarmele (AQ)</a:t>
                      </a:r>
                      <a:endParaRPr lang="it-IT" sz="1000" dirty="0">
                        <a:latin typeface="Arial" pitchFamily="34" charset="0"/>
                        <a:cs typeface="Arial" pitchFamily="34" charset="0"/>
                      </a:endParaRPr>
                    </a:p>
                  </a:txBody>
                  <a:tcPr anchor="ctr"/>
                </a:tc>
                <a:tc hMerge="1">
                  <a:txBody>
                    <a:bodyPr/>
                    <a:lstStyle/>
                    <a:p>
                      <a:endParaRPr lang="it-IT"/>
                    </a:p>
                  </a:txBody>
                  <a:tcPr/>
                </a:tc>
                <a:tc vMerge="1">
                  <a:txBody>
                    <a:bodyPr/>
                    <a:lstStyle/>
                    <a:p>
                      <a:endParaRPr lang="it-IT" sz="1000" dirty="0">
                        <a:latin typeface="Arial" pitchFamily="34" charset="0"/>
                        <a:cs typeface="Arial" pitchFamily="34" charset="0"/>
                      </a:endParaRPr>
                    </a:p>
                  </a:txBody>
                  <a:tcPr/>
                </a:tc>
              </a:tr>
              <a:tr h="400828">
                <a:tc rowSpan="2">
                  <a:txBody>
                    <a:bodyPr/>
                    <a:lstStyle/>
                    <a:p>
                      <a:pPr algn="ctr"/>
                      <a:r>
                        <a:rPr lang="it-IT" sz="1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Progetto</a:t>
                      </a:r>
                    </a:p>
                    <a:p>
                      <a:pPr algn="ctr"/>
                      <a:r>
                        <a:rPr lang="it-IT" sz="1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LAVORARE CON LA CULTURA</a:t>
                      </a:r>
                      <a:endParaRPr lang="it-IT" sz="1600"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anchor="ctr">
                    <a:solidFill>
                      <a:srgbClr val="E2363E"/>
                    </a:solidFill>
                  </a:tcPr>
                </a:tc>
                <a:tc>
                  <a:txBody>
                    <a:bodyPr/>
                    <a:lstStyle/>
                    <a:p>
                      <a:endParaRPr lang="it-IT" sz="1000" dirty="0">
                        <a:latin typeface="Arial" pitchFamily="34" charset="0"/>
                        <a:cs typeface="Arial" pitchFamily="34" charset="0"/>
                      </a:endParaRPr>
                    </a:p>
                  </a:txBody>
                  <a:tcPr anchor="ctr">
                    <a:solidFill>
                      <a:srgbClr val="E2363E">
                        <a:alpha val="40000"/>
                      </a:srgbClr>
                    </a:solidFill>
                  </a:tcPr>
                </a:tc>
                <a:tc gridSpan="3">
                  <a:txBody>
                    <a:bodyPr/>
                    <a:lstStyle/>
                    <a:p>
                      <a:r>
                        <a:rPr lang="it-IT" sz="1000" dirty="0" smtClean="0">
                          <a:latin typeface="Arial" pitchFamily="34" charset="0"/>
                          <a:cs typeface="Arial" pitchFamily="34" charset="0"/>
                        </a:rPr>
                        <a:t>N. 10 ore</a:t>
                      </a:r>
                      <a:r>
                        <a:rPr lang="it-IT" sz="1000" baseline="0" dirty="0" smtClean="0">
                          <a:latin typeface="Arial" pitchFamily="34" charset="0"/>
                          <a:cs typeface="Arial" pitchFamily="34" charset="0"/>
                        </a:rPr>
                        <a:t> </a:t>
                      </a:r>
                      <a:r>
                        <a:rPr lang="it-IT" sz="1000" b="1" baseline="0" dirty="0" smtClean="0">
                          <a:latin typeface="Arial" pitchFamily="34" charset="0"/>
                          <a:cs typeface="Arial" pitchFamily="34" charset="0"/>
                        </a:rPr>
                        <a:t>ATTIVITÀ FORMATIVE IN AULA</a:t>
                      </a:r>
                      <a:endParaRPr lang="it-IT" sz="1000" b="1" dirty="0">
                        <a:latin typeface="Arial" pitchFamily="34" charset="0"/>
                        <a:cs typeface="Arial" pitchFamily="34" charset="0"/>
                      </a:endParaRPr>
                    </a:p>
                  </a:txBody>
                  <a:tcPr anchor="ctr">
                    <a:solidFill>
                      <a:srgbClr val="E2363E">
                        <a:alpha val="40000"/>
                      </a:srgbClr>
                    </a:solidFill>
                  </a:tcPr>
                </a:tc>
                <a:tc hMerge="1">
                  <a:txBody>
                    <a:bodyPr/>
                    <a:lstStyle/>
                    <a:p>
                      <a:endParaRPr lang="it-IT"/>
                    </a:p>
                  </a:txBody>
                  <a:tcPr/>
                </a:tc>
                <a:tc hMerge="1">
                  <a:txBody>
                    <a:bodyPr/>
                    <a:lstStyle/>
                    <a:p>
                      <a:endParaRPr lang="it-IT"/>
                    </a:p>
                  </a:txBody>
                  <a:tcPr/>
                </a:tc>
                <a:tc>
                  <a:txBody>
                    <a:bodyPr/>
                    <a:lstStyle/>
                    <a:p>
                      <a:endParaRPr lang="it-IT" dirty="0">
                        <a:latin typeface="Arial" pitchFamily="34" charset="0"/>
                        <a:cs typeface="Arial" pitchFamily="34" charset="0"/>
                      </a:endParaRPr>
                    </a:p>
                  </a:txBody>
                  <a:tcPr anchor="ctr">
                    <a:solidFill>
                      <a:srgbClr val="E2363E">
                        <a:alpha val="40000"/>
                      </a:srgbClr>
                    </a:solidFill>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smtClean="0">
                          <a:latin typeface="Arial" pitchFamily="34" charset="0"/>
                          <a:cs typeface="Arial" pitchFamily="34" charset="0"/>
                        </a:rPr>
                        <a:t>STAGE FORMATIVO </a:t>
                      </a:r>
                      <a:r>
                        <a:rPr lang="it-IT" sz="1000" baseline="0" dirty="0" smtClean="0">
                          <a:latin typeface="Arial" pitchFamily="34" charset="0"/>
                          <a:cs typeface="Arial" pitchFamily="34" charset="0"/>
                        </a:rPr>
                        <a:t>sui siti di interesse archeologico</a:t>
                      </a:r>
                      <a:endParaRPr lang="it-IT" sz="1000" dirty="0" smtClean="0">
                        <a:latin typeface="Arial" pitchFamily="34" charset="0"/>
                        <a:cs typeface="Arial" pitchFamily="34" charset="0"/>
                      </a:endParaRPr>
                    </a:p>
                    <a:p>
                      <a:r>
                        <a:rPr lang="it-IT" sz="1000" dirty="0" smtClean="0">
                          <a:latin typeface="Arial" pitchFamily="34" charset="0"/>
                          <a:cs typeface="Arial" pitchFamily="34" charset="0"/>
                        </a:rPr>
                        <a:t>N. 40 ore (classi terze) </a:t>
                      </a:r>
                    </a:p>
                    <a:p>
                      <a:r>
                        <a:rPr lang="it-IT" sz="1000" dirty="0" smtClean="0">
                          <a:latin typeface="Arial" pitchFamily="34" charset="0"/>
                          <a:cs typeface="Arial" pitchFamily="34" charset="0"/>
                        </a:rPr>
                        <a:t>N.30 ore (classi quarte)</a:t>
                      </a:r>
                      <a:endParaRPr lang="it-IT" sz="1000" dirty="0">
                        <a:latin typeface="Arial" pitchFamily="34" charset="0"/>
                        <a:cs typeface="Arial" pitchFamily="34" charset="0"/>
                      </a:endParaRPr>
                    </a:p>
                  </a:txBody>
                  <a:tcPr anchor="ctr">
                    <a:solidFill>
                      <a:srgbClr val="E2363E">
                        <a:alpha val="40000"/>
                      </a:srgbClr>
                    </a:solidFill>
                  </a:tcPr>
                </a:tc>
              </a:tr>
              <a:tr h="400828">
                <a:tc vMerge="1">
                  <a:txBody>
                    <a:bodyPr/>
                    <a:lstStyle/>
                    <a:p>
                      <a:endParaRPr lang="it-IT" dirty="0">
                        <a:latin typeface="Arial" pitchFamily="34" charset="0"/>
                        <a:cs typeface="Arial" pitchFamily="34" charset="0"/>
                      </a:endParaRPr>
                    </a:p>
                  </a:txBody>
                  <a:tcPr/>
                </a:tc>
                <a:tc>
                  <a:txBody>
                    <a:bodyPr/>
                    <a:lstStyle/>
                    <a:p>
                      <a:endParaRPr lang="it-IT" sz="1000" dirty="0">
                        <a:latin typeface="Arial" pitchFamily="34" charset="0"/>
                        <a:cs typeface="Arial" pitchFamily="34" charset="0"/>
                      </a:endParaRPr>
                    </a:p>
                  </a:txBody>
                  <a:tcPr anchor="ctr"/>
                </a:tc>
                <a:tc>
                  <a:txBody>
                    <a:bodyPr/>
                    <a:lstStyle/>
                    <a:p>
                      <a:endParaRPr lang="it-IT" sz="1000">
                        <a:latin typeface="Arial" pitchFamily="34" charset="0"/>
                        <a:cs typeface="Arial" pitchFamily="34" charset="0"/>
                      </a:endParaRPr>
                    </a:p>
                  </a:txBody>
                  <a:tcPr anchor="ctr"/>
                </a:tc>
                <a:tc>
                  <a:txBody>
                    <a:bodyPr/>
                    <a:lstStyle/>
                    <a:p>
                      <a:endParaRPr lang="it-IT" dirty="0">
                        <a:latin typeface="Arial" pitchFamily="34" charset="0"/>
                        <a:cs typeface="Arial" pitchFamily="34" charset="0"/>
                      </a:endParaRPr>
                    </a:p>
                  </a:txBody>
                  <a:tcPr anchor="ctr"/>
                </a:tc>
                <a:tc gridSpan="2">
                  <a:txBody>
                    <a:bodyPr/>
                    <a:lstStyle/>
                    <a:p>
                      <a:r>
                        <a:rPr lang="it-IT" sz="1000" dirty="0" smtClean="0">
                          <a:latin typeface="Arial" pitchFamily="34" charset="0"/>
                          <a:cs typeface="Arial" pitchFamily="34" charset="0"/>
                        </a:rPr>
                        <a:t>N. 10 ore </a:t>
                      </a:r>
                      <a:r>
                        <a:rPr lang="it-IT" sz="1000" dirty="0" err="1" smtClean="0">
                          <a:latin typeface="Arial" pitchFamily="34" charset="0"/>
                          <a:cs typeface="Arial" pitchFamily="34" charset="0"/>
                        </a:rPr>
                        <a:t>esperenziali</a:t>
                      </a:r>
                      <a:r>
                        <a:rPr lang="it-IT" sz="1000" dirty="0" smtClean="0">
                          <a:latin typeface="Arial" pitchFamily="34" charset="0"/>
                          <a:cs typeface="Arial" pitchFamily="34" charset="0"/>
                        </a:rPr>
                        <a:t> sopralluoghi sui</a:t>
                      </a:r>
                      <a:r>
                        <a:rPr lang="it-IT" sz="1000" baseline="0" dirty="0" smtClean="0">
                          <a:latin typeface="Arial" pitchFamily="34" charset="0"/>
                          <a:cs typeface="Arial" pitchFamily="34" charset="0"/>
                        </a:rPr>
                        <a:t> siti di interesse archeologico</a:t>
                      </a:r>
                      <a:endParaRPr lang="it-IT" sz="1000" dirty="0">
                        <a:latin typeface="Arial" pitchFamily="34" charset="0"/>
                        <a:cs typeface="Arial" pitchFamily="34" charset="0"/>
                      </a:endParaRPr>
                    </a:p>
                  </a:txBody>
                  <a:tcPr anchor="ctr"/>
                </a:tc>
                <a:tc hMerge="1">
                  <a:txBody>
                    <a:bodyPr/>
                    <a:lstStyle/>
                    <a:p>
                      <a:endParaRPr lang="it-IT"/>
                    </a:p>
                  </a:txBody>
                  <a:tcPr/>
                </a:tc>
                <a:tc vMerge="1">
                  <a:txBody>
                    <a:bodyPr/>
                    <a:lstStyle/>
                    <a:p>
                      <a:endParaRPr lang="it-IT" sz="1000" dirty="0">
                        <a:latin typeface="Arial" pitchFamily="34" charset="0"/>
                        <a:cs typeface="Arial" pitchFamily="34" charset="0"/>
                      </a:endParaRPr>
                    </a:p>
                  </a:txBody>
                  <a:tcPr/>
                </a:tc>
              </a:tr>
              <a:tr h="400828">
                <a:tc rowSpan="2">
                  <a:txBody>
                    <a:bodyPr/>
                    <a:lstStyle/>
                    <a:p>
                      <a:pPr algn="ctr"/>
                      <a:r>
                        <a:rPr lang="it-IT" sz="1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STUDENTS LAB (.</a:t>
                      </a:r>
                      <a:r>
                        <a:rPr lang="it-IT" sz="1600"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Biz</a:t>
                      </a:r>
                      <a:r>
                        <a:rPr lang="it-IT" sz="1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 e .</a:t>
                      </a:r>
                      <a:r>
                        <a:rPr lang="it-IT" sz="1600" dirty="0" err="1" smtClean="0">
                          <a:solidFill>
                            <a:schemeClr val="bg1"/>
                          </a:solidFill>
                          <a:effectLst>
                            <a:outerShdw blurRad="38100" dist="38100" dir="2700000" algn="tl">
                              <a:srgbClr val="000000">
                                <a:alpha val="43137"/>
                              </a:srgbClr>
                            </a:outerShdw>
                          </a:effectLst>
                          <a:latin typeface="Arial" pitchFamily="34" charset="0"/>
                          <a:cs typeface="Arial" pitchFamily="34" charset="0"/>
                        </a:rPr>
                        <a:t>Com</a:t>
                      </a:r>
                      <a:r>
                        <a:rPr lang="it-IT" sz="160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a:t>
                      </a:r>
                      <a:endParaRPr lang="it-IT" sz="1600" dirty="0">
                        <a:solidFill>
                          <a:schemeClr val="bg1"/>
                        </a:solidFill>
                        <a:effectLst>
                          <a:outerShdw blurRad="38100" dist="38100" dir="2700000" algn="tl">
                            <a:srgbClr val="000000">
                              <a:alpha val="43137"/>
                            </a:srgbClr>
                          </a:outerShdw>
                        </a:effectLst>
                        <a:latin typeface="Arial" pitchFamily="34" charset="0"/>
                        <a:cs typeface="Arial" pitchFamily="34" charset="0"/>
                      </a:endParaRPr>
                    </a:p>
                  </a:txBody>
                  <a:tcPr anchor="ctr">
                    <a:solidFill>
                      <a:srgbClr val="FF9933"/>
                    </a:solidFill>
                  </a:tcPr>
                </a:tc>
                <a:tc>
                  <a:txBody>
                    <a:bodyPr/>
                    <a:lstStyle/>
                    <a:p>
                      <a:endParaRPr lang="it-IT" sz="1000" dirty="0">
                        <a:latin typeface="Arial" pitchFamily="34" charset="0"/>
                        <a:cs typeface="Arial" pitchFamily="34" charset="0"/>
                      </a:endParaRPr>
                    </a:p>
                  </a:txBody>
                  <a:tcPr anchor="ctr">
                    <a:solidFill>
                      <a:srgbClr val="FF9933">
                        <a:alpha val="40000"/>
                      </a:srgbClr>
                    </a:solidFill>
                  </a:tcPr>
                </a:tc>
                <a:tc gridSpan="4">
                  <a:txBody>
                    <a:bodyPr/>
                    <a:lstStyle/>
                    <a:p>
                      <a:r>
                        <a:rPr lang="it-IT" sz="1000" b="1" baseline="0" dirty="0" smtClean="0">
                          <a:latin typeface="Arial" pitchFamily="34" charset="0"/>
                          <a:cs typeface="Arial" pitchFamily="34" charset="0"/>
                        </a:rPr>
                        <a:t>ATTIVITÀ FORMATIVE IN AULA</a:t>
                      </a:r>
                    </a:p>
                    <a:p>
                      <a:r>
                        <a:rPr lang="it-IT" sz="1000" dirty="0" smtClean="0">
                          <a:latin typeface="Arial" pitchFamily="34" charset="0"/>
                          <a:cs typeface="Arial" pitchFamily="34" charset="0"/>
                        </a:rPr>
                        <a:t>N. 28 ore</a:t>
                      </a:r>
                      <a:r>
                        <a:rPr lang="it-IT" sz="1000" baseline="0" dirty="0" smtClean="0">
                          <a:latin typeface="Arial" pitchFamily="34" charset="0"/>
                          <a:cs typeface="Arial" pitchFamily="34" charset="0"/>
                        </a:rPr>
                        <a:t>  (classi terze)      N. 20 ore (classi quarte e quinte)</a:t>
                      </a:r>
                      <a:endParaRPr lang="it-IT" sz="1000" dirty="0">
                        <a:latin typeface="Arial" pitchFamily="34" charset="0"/>
                        <a:cs typeface="Arial" pitchFamily="34" charset="0"/>
                      </a:endParaRPr>
                    </a:p>
                  </a:txBody>
                  <a:tcPr anchor="ctr">
                    <a:solidFill>
                      <a:srgbClr val="FF9933">
                        <a:alpha val="40000"/>
                      </a:srgbClr>
                    </a:solidFill>
                  </a:tcPr>
                </a:tc>
                <a:tc hMerge="1">
                  <a:txBody>
                    <a:bodyPr/>
                    <a:lstStyle/>
                    <a:p>
                      <a:endParaRPr lang="it-IT"/>
                    </a:p>
                  </a:txBody>
                  <a:tcPr/>
                </a:tc>
                <a:tc hMerge="1">
                  <a:txBody>
                    <a:bodyPr/>
                    <a:lstStyle/>
                    <a:p>
                      <a:endParaRPr lang="it-IT" sz="1000" dirty="0">
                        <a:latin typeface="Arial" pitchFamily="34" charset="0"/>
                        <a:cs typeface="Arial" pitchFamily="34" charset="0"/>
                      </a:endParaRPr>
                    </a:p>
                  </a:txBody>
                  <a:tcPr/>
                </a:tc>
                <a:tc hMerge="1">
                  <a:txBody>
                    <a:bodyPr/>
                    <a:lstStyle/>
                    <a:p>
                      <a:endParaRPr lang="it-IT"/>
                    </a:p>
                  </a:txBody>
                  <a:tcPr/>
                </a:tc>
                <a:tc row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000" dirty="0" smtClean="0">
                          <a:latin typeface="Arial" pitchFamily="34" charset="0"/>
                          <a:cs typeface="Arial" pitchFamily="34" charset="0"/>
                        </a:rPr>
                        <a:t>FIERA </a:t>
                      </a:r>
                      <a:r>
                        <a:rPr lang="it-IT" sz="1000" dirty="0" err="1" smtClean="0">
                          <a:latin typeface="Arial" pitchFamily="34" charset="0"/>
                          <a:cs typeface="Arial" pitchFamily="34" charset="0"/>
                        </a:rPr>
                        <a:t>D’ISTITUTO</a:t>
                      </a:r>
                      <a:r>
                        <a:rPr lang="it-IT" sz="1000" dirty="0" smtClean="0">
                          <a:latin typeface="Arial" pitchFamily="34" charset="0"/>
                          <a:cs typeface="Arial" pitchFamily="34" charset="0"/>
                        </a:rPr>
                        <a:t> E FIERA LOCALE</a:t>
                      </a:r>
                    </a:p>
                    <a:p>
                      <a:r>
                        <a:rPr lang="it-IT" sz="1000" dirty="0" smtClean="0">
                          <a:latin typeface="Arial" pitchFamily="34" charset="0"/>
                          <a:cs typeface="Arial" pitchFamily="34" charset="0"/>
                        </a:rPr>
                        <a:t>N. 16 ore (classi terze e quarte) </a:t>
                      </a:r>
                    </a:p>
                  </a:txBody>
                  <a:tcPr anchor="ctr">
                    <a:solidFill>
                      <a:srgbClr val="FF9933">
                        <a:alpha val="40000"/>
                      </a:srgbClr>
                    </a:solidFill>
                  </a:tcPr>
                </a:tc>
              </a:tr>
              <a:tr h="400828">
                <a:tc vMerge="1">
                  <a:txBody>
                    <a:bodyPr/>
                    <a:lstStyle/>
                    <a:p>
                      <a:pPr algn="ctr"/>
                      <a:endParaRPr lang="it-IT" sz="1600" dirty="0">
                        <a:latin typeface="Arial" pitchFamily="34" charset="0"/>
                        <a:cs typeface="Arial" pitchFamily="34" charset="0"/>
                      </a:endParaRPr>
                    </a:p>
                  </a:txBody>
                  <a:tcPr anchor="ctr"/>
                </a:tc>
                <a:tc>
                  <a:txBody>
                    <a:bodyPr/>
                    <a:lstStyle/>
                    <a:p>
                      <a:endParaRPr lang="it-IT" sz="1000">
                        <a:latin typeface="Arial" pitchFamily="34" charset="0"/>
                        <a:cs typeface="Arial" pitchFamily="34" charset="0"/>
                      </a:endParaRPr>
                    </a:p>
                  </a:txBody>
                  <a:tcPr anchor="ctr"/>
                </a:tc>
                <a:tc>
                  <a:txBody>
                    <a:bodyPr/>
                    <a:lstStyle/>
                    <a:p>
                      <a:endParaRPr lang="it-IT" sz="1000">
                        <a:latin typeface="Arial" pitchFamily="34" charset="0"/>
                        <a:cs typeface="Arial" pitchFamily="34" charset="0"/>
                      </a:endParaRPr>
                    </a:p>
                  </a:txBody>
                  <a:tcPr anchor="ctr"/>
                </a:tc>
                <a:tc gridSpan="3">
                  <a:txBody>
                    <a:bodyPr/>
                    <a:lstStyle/>
                    <a:p>
                      <a:r>
                        <a:rPr lang="it-IT" sz="1000" b="1" baseline="0" dirty="0" smtClean="0">
                          <a:latin typeface="Arial" pitchFamily="34" charset="0"/>
                          <a:cs typeface="Arial" pitchFamily="34" charset="0"/>
                        </a:rPr>
                        <a:t>SEMINARI</a:t>
                      </a:r>
                    </a:p>
                    <a:p>
                      <a:r>
                        <a:rPr lang="it-IT" sz="1000" dirty="0" smtClean="0">
                          <a:latin typeface="Arial" pitchFamily="34" charset="0"/>
                          <a:cs typeface="Arial" pitchFamily="34" charset="0"/>
                        </a:rPr>
                        <a:t>N. 16 ore</a:t>
                      </a:r>
                      <a:r>
                        <a:rPr lang="it-IT" sz="1000" baseline="0" dirty="0" smtClean="0">
                          <a:latin typeface="Arial" pitchFamily="34" charset="0"/>
                          <a:cs typeface="Arial" pitchFamily="34" charset="0"/>
                        </a:rPr>
                        <a:t>  (classi terze)     N. 14 ore (classi quarte)   N. 8 ore  (classi quinte)</a:t>
                      </a:r>
                      <a:endParaRPr lang="it-IT" sz="1000" dirty="0" smtClean="0">
                        <a:latin typeface="Arial" pitchFamily="34" charset="0"/>
                        <a:cs typeface="Arial" pitchFamily="34" charset="0"/>
                      </a:endParaRPr>
                    </a:p>
                  </a:txBody>
                  <a:tcPr anchor="ctr"/>
                </a:tc>
                <a:tc hMerge="1">
                  <a:txBody>
                    <a:bodyPr/>
                    <a:lstStyle/>
                    <a:p>
                      <a:endParaRPr lang="it-IT" sz="1000" dirty="0">
                        <a:latin typeface="Arial" pitchFamily="34" charset="0"/>
                        <a:cs typeface="Arial" pitchFamily="34" charset="0"/>
                      </a:endParaRPr>
                    </a:p>
                  </a:txBody>
                  <a:tcPr/>
                </a:tc>
                <a:tc hMerge="1">
                  <a:txBody>
                    <a:bodyPr/>
                    <a:lstStyle/>
                    <a:p>
                      <a:endParaRPr lang="it-IT"/>
                    </a:p>
                  </a:txBody>
                  <a:tcPr/>
                </a:tc>
                <a:tc vMerge="1">
                  <a:txBody>
                    <a:bodyPr/>
                    <a:lstStyle/>
                    <a:p>
                      <a:endParaRPr lang="it-IT" sz="1000" dirty="0">
                        <a:latin typeface="Arial" pitchFamily="34" charset="0"/>
                        <a:cs typeface="Arial" pitchFamily="34" charset="0"/>
                      </a:endParaRPr>
                    </a:p>
                  </a:txBody>
                  <a:tcPr/>
                </a:tc>
              </a:tr>
            </a:tbl>
          </a:graphicData>
        </a:graphic>
      </p:graphicFrame>
    </p:spTree>
    <p:extLst>
      <p:ext uri="{BB962C8B-B14F-4D97-AF65-F5344CB8AC3E}">
        <p14:creationId xmlns="" xmlns:p14="http://schemas.microsoft.com/office/powerpoint/2010/main" val="16552143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Mafalda.jpg"/>
          <p:cNvPicPr>
            <a:picLocks noChangeAspect="1"/>
          </p:cNvPicPr>
          <p:nvPr/>
        </p:nvPicPr>
        <p:blipFill>
          <a:blip r:embed="rId2"/>
          <a:stretch>
            <a:fillRect/>
          </a:stretch>
        </p:blipFill>
        <p:spPr>
          <a:xfrm>
            <a:off x="680980" y="2542199"/>
            <a:ext cx="10477500" cy="3095625"/>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Berlino">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C0CBE056-4EF4-4D92-969E-947779DA7AAA}"/>
    </a:ext>
  </a:extLst>
</a:theme>
</file>

<file path=ppt/theme/theme2.xml><?xml version="1.0" encoding="utf-8"?>
<a:theme xmlns:a="http://schemas.openxmlformats.org/drawingml/2006/main" name="1_Berlino">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B587E4A9-1405-4B4F-8BC3-512EE08D2EBF}"/>
    </a:ext>
  </a:extLst>
</a:theme>
</file>

<file path=ppt/theme/theme3.xml><?xml version="1.0" encoding="utf-8"?>
<a:theme xmlns:a="http://schemas.openxmlformats.org/drawingml/2006/main" name="2_Berlino">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C7DC10E3-4FF5-456B-A359-A0F378C1E5F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C1D5F340F01F94FA2FD29A5E6DC872E" ma:contentTypeVersion="0" ma:contentTypeDescription="Create a new document." ma:contentTypeScope="" ma:versionID="f583bd66513a361a730282b6a794e352">
  <xsd:schema xmlns:xsd="http://www.w3.org/2001/XMLSchema" xmlns:xs="http://www.w3.org/2001/XMLSchema" xmlns:p="http://schemas.microsoft.com/office/2006/metadata/properties" targetNamespace="http://schemas.microsoft.com/office/2006/metadata/properties" ma:root="true" ma:fieldsID="6841151cf538834e171094e4faaf2d7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B490D93-7B1B-411A-837B-D91624B8B7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8EF69EF-478E-4A34-9077-AD5B790C8484}">
  <ds:schemaRefs>
    <ds:schemaRef ds:uri="http://schemas.microsoft.com/sharepoint/v3/contenttype/forms"/>
  </ds:schemaRefs>
</ds:datastoreItem>
</file>

<file path=customXml/itemProps3.xml><?xml version="1.0" encoding="utf-8"?>
<ds:datastoreItem xmlns:ds="http://schemas.openxmlformats.org/officeDocument/2006/customXml" ds:itemID="{AD42A2DC-E608-45A4-8DCA-71E71A9E667F}">
  <ds:schemaRefs>
    <ds:schemaRef ds:uri="http://schemas.microsoft.com/office/2006/documentManagement/types"/>
    <ds:schemaRef ds:uri="http://www.w3.org/XML/1998/namespace"/>
    <ds:schemaRef ds:uri="http://schemas.microsoft.com/office/2006/metadata/properties"/>
    <ds:schemaRef ds:uri="http://purl.org/dc/elements/1.1/"/>
    <ds:schemaRef ds:uri="http://purl.org/dc/terms/"/>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TC104033917[[fn=Berlin]]</Template>
  <TotalTime>0</TotalTime>
  <Words>1494</Words>
  <Application>Microsoft Office PowerPoint</Application>
  <PresentationFormat>Personalizzato</PresentationFormat>
  <Paragraphs>221</Paragraphs>
  <Slides>20</Slides>
  <Notes>18</Notes>
  <HiddenSlides>0</HiddenSlides>
  <MMClips>0</MMClips>
  <ScaleCrop>false</ScaleCrop>
  <HeadingPairs>
    <vt:vector size="4" baseType="variant">
      <vt:variant>
        <vt:lpstr>Tema</vt:lpstr>
      </vt:variant>
      <vt:variant>
        <vt:i4>3</vt:i4>
      </vt:variant>
      <vt:variant>
        <vt:lpstr>Titoli diapositive</vt:lpstr>
      </vt:variant>
      <vt:variant>
        <vt:i4>20</vt:i4>
      </vt:variant>
    </vt:vector>
  </HeadingPairs>
  <TitlesOfParts>
    <vt:vector size="23" baseType="lpstr">
      <vt:lpstr>Berlino</vt:lpstr>
      <vt:lpstr>1_Berlino</vt:lpstr>
      <vt:lpstr>2_Berlino</vt:lpstr>
      <vt:lpstr>Istituto Statale di Istruzione Superiore “Majorana-Fascitelli”</vt:lpstr>
      <vt:lpstr>Cos’è l’Alternanza</vt:lpstr>
      <vt:lpstr>Finalità</vt:lpstr>
      <vt:lpstr>Obiettivi formativi</vt:lpstr>
      <vt:lpstr>Normativa di riferimento</vt:lpstr>
      <vt:lpstr>Cosa prevede la legge 107 in sintesi</vt:lpstr>
      <vt:lpstr>Soggetti</vt:lpstr>
      <vt:lpstr>I SOGGETTI</vt:lpstr>
      <vt:lpstr>Percorsi</vt:lpstr>
      <vt:lpstr>Energy</vt:lpstr>
      <vt:lpstr>Lavorare con la Cultura</vt:lpstr>
      <vt:lpstr>Students Lab</vt:lpstr>
      <vt:lpstr>Attività formative aggiuntive comuni ai tre percorsi</vt:lpstr>
      <vt:lpstr>Durata e sviluppo operativo</vt:lpstr>
      <vt:lpstr>CLASSI TERZE</vt:lpstr>
      <vt:lpstr>CLASSI QUARTE</vt:lpstr>
      <vt:lpstr>CLASSI QUINTE</vt:lpstr>
      <vt:lpstr>Riepilogo progetto</vt:lpstr>
      <vt:lpstr>Diapositiva 19</vt:lpstr>
      <vt:lpstr>Diapositiva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2013-06-18T13:57:10Z</dcterms:created>
  <dcterms:modified xsi:type="dcterms:W3CDTF">2016-01-22T15:36:29Z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0x0101007C1D5F340F01F94FA2FD29A5E6DC872E</vt:lpwstr>
  </property>
</Properties>
</file>