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  <p:sldMasterId id="2147483669" r:id="rId5"/>
    <p:sldMasterId id="2147483705" r:id="rId6"/>
  </p:sldMasterIdLst>
  <p:notesMasterIdLst>
    <p:notesMasterId r:id="rId39"/>
  </p:notesMasterIdLst>
  <p:handoutMasterIdLst>
    <p:handoutMasterId r:id="rId40"/>
  </p:handoutMasterIdLst>
  <p:sldIdLst>
    <p:sldId id="257" r:id="rId7"/>
    <p:sldId id="279" r:id="rId8"/>
    <p:sldId id="288" r:id="rId9"/>
    <p:sldId id="287" r:id="rId10"/>
    <p:sldId id="290" r:id="rId11"/>
    <p:sldId id="283" r:id="rId12"/>
    <p:sldId id="266" r:id="rId13"/>
    <p:sldId id="273" r:id="rId14"/>
    <p:sldId id="284" r:id="rId15"/>
    <p:sldId id="285" r:id="rId16"/>
    <p:sldId id="274" r:id="rId17"/>
    <p:sldId id="275" r:id="rId18"/>
    <p:sldId id="289" r:id="rId19"/>
    <p:sldId id="291" r:id="rId20"/>
    <p:sldId id="292" r:id="rId21"/>
    <p:sldId id="294" r:id="rId22"/>
    <p:sldId id="293" r:id="rId23"/>
    <p:sldId id="296" r:id="rId24"/>
    <p:sldId id="295" r:id="rId25"/>
    <p:sldId id="297" r:id="rId26"/>
    <p:sldId id="298" r:id="rId27"/>
    <p:sldId id="300" r:id="rId28"/>
    <p:sldId id="299" r:id="rId29"/>
    <p:sldId id="301" r:id="rId30"/>
    <p:sldId id="302" r:id="rId31"/>
    <p:sldId id="303" r:id="rId32"/>
    <p:sldId id="304" r:id="rId33"/>
    <p:sldId id="306" r:id="rId34"/>
    <p:sldId id="308" r:id="rId35"/>
    <p:sldId id="307" r:id="rId36"/>
    <p:sldId id="305" r:id="rId37"/>
    <p:sldId id="309" r:id="rId38"/>
  </p:sldIdLst>
  <p:sldSz cx="12192000" cy="6858000"/>
  <p:notesSz cx="9144000" cy="6858000"/>
  <p:defaultTextStyle>
    <a:defPPr>
      <a:defRPr lang="it-IT"/>
    </a:defPPr>
    <a:lvl1pPr marL="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lang="it-IT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Pagine preliminari" id="{15202A74-163D-4B71-BBA8-E2FCD164262F}">
          <p14:sldIdLst>
            <p14:sldId id="257"/>
            <p14:sldId id="279"/>
            <p14:sldId id="288"/>
            <p14:sldId id="287"/>
            <p14:sldId id="290"/>
            <p14:sldId id="283"/>
          </p14:sldIdLst>
        </p14:section>
        <p14:section name="Membro gruppo 1" id="{0860697E-8C4A-43F9-A7C0-C435911657B2}">
          <p14:sldIdLst/>
        </p14:section>
        <p14:section name="Membro gruppo 2" id="{ED02CA79-8112-418E-8BC2-0FD9B68AECB3}">
          <p14:sldIdLst>
            <p14:sldId id="266"/>
            <p14:sldId id="273"/>
            <p14:sldId id="284"/>
            <p14:sldId id="285"/>
          </p14:sldIdLst>
        </p14:section>
        <p14:section name="Membro gruppo 3" id="{0DAD77B1-60C5-4EB2-933E-C56E97A5B2A7}">
          <p14:sldIdLst/>
        </p14:section>
        <p14:section name="Conclusione generale" id="{4AB6C702-EE4D-4283-ACB0-770710E41AE6}">
          <p14:sldIdLst>
            <p14:sldId id="274"/>
            <p14:sldId id="275"/>
            <p14:sldId id="28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C787E"/>
    <a:srgbClr val="E4444C"/>
    <a:srgbClr val="E75B62"/>
    <a:srgbClr val="A8181F"/>
    <a:srgbClr val="D31F28"/>
    <a:srgbClr val="B80000"/>
    <a:srgbClr val="800000"/>
    <a:srgbClr val="990033"/>
    <a:srgbClr val="D8810E"/>
    <a:srgbClr val="F0941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Stile con tema 1 - Colore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61" autoAdjust="0"/>
  </p:normalViewPr>
  <p:slideViewPr>
    <p:cSldViewPr snapToGrid="0">
      <p:cViewPr varScale="1">
        <p:scale>
          <a:sx n="87" d="100"/>
          <a:sy n="87" d="100"/>
        </p:scale>
        <p:origin x="-90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6"/>
    </p:cViewPr>
  </p:sorterViewPr>
  <p:notesViewPr>
    <p:cSldViewPr snapToGrid="0">
      <p:cViewPr varScale="1">
        <p:scale>
          <a:sx n="89" d="100"/>
          <a:sy n="89" d="100"/>
        </p:scale>
        <p:origin x="2034" y="96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4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EE3B9B-C904-4ABE-A330-8061D4AC5712}" type="doc">
      <dgm:prSet loTypeId="urn:microsoft.com/office/officeart/2005/8/layout/vList3#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9459268-599A-4C31-AA87-F463AAC1EA9C}">
      <dgm:prSet phldrT="[Testo]" custT="1"/>
      <dgm:spPr/>
      <dgm:t>
        <a:bodyPr/>
        <a:lstStyle/>
        <a:p>
          <a:pPr algn="l"/>
          <a:r>
            <a:rPr lang="it-IT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Energy</a:t>
          </a:r>
          <a:endParaRPr lang="it-IT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B5270C15-F29E-4D43-805B-EBE4948AC5F5}" type="parTrans" cxnId="{23915E5D-AD81-41F0-8B95-82AF86AA603B}">
      <dgm:prSet/>
      <dgm:spPr/>
      <dgm:t>
        <a:bodyPr/>
        <a:lstStyle/>
        <a:p>
          <a:endParaRPr lang="it-IT">
            <a:latin typeface="Arial" pitchFamily="34" charset="0"/>
            <a:cs typeface="Arial" pitchFamily="34" charset="0"/>
          </a:endParaRPr>
        </a:p>
      </dgm:t>
    </dgm:pt>
    <dgm:pt modelId="{6AC7121B-2E74-4715-938A-9B45282F85FC}" type="sibTrans" cxnId="{23915E5D-AD81-41F0-8B95-82AF86AA603B}">
      <dgm:prSet/>
      <dgm:spPr/>
      <dgm:t>
        <a:bodyPr/>
        <a:lstStyle/>
        <a:p>
          <a:endParaRPr lang="it-IT">
            <a:latin typeface="Arial" pitchFamily="34" charset="0"/>
            <a:cs typeface="Arial" pitchFamily="34" charset="0"/>
          </a:endParaRPr>
        </a:p>
      </dgm:t>
    </dgm:pt>
    <dgm:pt modelId="{64AC4962-0F48-4ABD-9D3B-CD28293803D6}">
      <dgm:prSet phldrT="[Testo]" custT="1"/>
      <dgm:spPr/>
      <dgm:t>
        <a:bodyPr/>
        <a:lstStyle/>
        <a:p>
          <a:pPr algn="l"/>
          <a:r>
            <a:rPr lang="it-IT" sz="3200" u="none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Lavorare con la Cultura</a:t>
          </a:r>
          <a:endParaRPr lang="it-IT" sz="3200" u="none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FF06B888-287E-4406-A220-35EF13428235}" type="parTrans" cxnId="{8388ECD4-7B04-4A72-868C-1FC7C69CE2F0}">
      <dgm:prSet/>
      <dgm:spPr/>
      <dgm:t>
        <a:bodyPr/>
        <a:lstStyle/>
        <a:p>
          <a:endParaRPr lang="it-IT">
            <a:latin typeface="Arial" pitchFamily="34" charset="0"/>
            <a:cs typeface="Arial" pitchFamily="34" charset="0"/>
          </a:endParaRPr>
        </a:p>
      </dgm:t>
    </dgm:pt>
    <dgm:pt modelId="{24BC919E-15E3-47C7-A177-45A192C109FC}" type="sibTrans" cxnId="{8388ECD4-7B04-4A72-868C-1FC7C69CE2F0}">
      <dgm:prSet/>
      <dgm:spPr/>
      <dgm:t>
        <a:bodyPr/>
        <a:lstStyle/>
        <a:p>
          <a:endParaRPr lang="it-IT">
            <a:latin typeface="Arial" pitchFamily="34" charset="0"/>
            <a:cs typeface="Arial" pitchFamily="34" charset="0"/>
          </a:endParaRPr>
        </a:p>
      </dgm:t>
    </dgm:pt>
    <dgm:pt modelId="{9BB10BDC-357A-4538-998C-8F3D272FB41B}">
      <dgm:prSet phldrT="[Testo]" custT="1"/>
      <dgm:spPr/>
      <dgm:t>
        <a:bodyPr/>
        <a:lstStyle/>
        <a:p>
          <a:pPr algn="l"/>
          <a:r>
            <a:rPr lang="it-IT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mediaComunicazione</a:t>
          </a:r>
          <a:endParaRPr lang="it-IT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842F1889-42E3-42AD-B84D-B60D40FF101D}" type="parTrans" cxnId="{1FD8F73F-0F4B-403B-A80C-8374CDDBE71E}">
      <dgm:prSet/>
      <dgm:spPr/>
      <dgm:t>
        <a:bodyPr/>
        <a:lstStyle/>
        <a:p>
          <a:endParaRPr lang="it-IT">
            <a:latin typeface="Arial" pitchFamily="34" charset="0"/>
            <a:cs typeface="Arial" pitchFamily="34" charset="0"/>
          </a:endParaRPr>
        </a:p>
      </dgm:t>
    </dgm:pt>
    <dgm:pt modelId="{C58DC734-1AF0-4005-A22A-568DFA46D290}" type="sibTrans" cxnId="{1FD8F73F-0F4B-403B-A80C-8374CDDBE71E}">
      <dgm:prSet/>
      <dgm:spPr/>
      <dgm:t>
        <a:bodyPr/>
        <a:lstStyle/>
        <a:p>
          <a:endParaRPr lang="it-IT">
            <a:latin typeface="Arial" pitchFamily="34" charset="0"/>
            <a:cs typeface="Arial" pitchFamily="34" charset="0"/>
          </a:endParaRPr>
        </a:p>
      </dgm:t>
    </dgm:pt>
    <dgm:pt modelId="{E865917C-8F56-413E-A4BC-B023194671DE}">
      <dgm:prSet phldrT="[Testo]"/>
      <dgm:spPr/>
      <dgm:t>
        <a:bodyPr/>
        <a:lstStyle/>
        <a:p>
          <a:r>
            <a:rPr lang="it-I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Scienze Motorie e Benessere</a:t>
          </a:r>
          <a:endParaRPr lang="it-IT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gm:t>
    </dgm:pt>
    <dgm:pt modelId="{1BB892B1-0506-4359-A874-C168CFEE9B5A}" type="parTrans" cxnId="{C937B55C-89A3-42C7-95A0-11DBF4D5B815}">
      <dgm:prSet/>
      <dgm:spPr/>
      <dgm:t>
        <a:bodyPr/>
        <a:lstStyle/>
        <a:p>
          <a:endParaRPr lang="it-IT"/>
        </a:p>
      </dgm:t>
    </dgm:pt>
    <dgm:pt modelId="{61C2293A-E4EE-429C-8C71-A91F3495DDC5}" type="sibTrans" cxnId="{C937B55C-89A3-42C7-95A0-11DBF4D5B815}">
      <dgm:prSet/>
      <dgm:spPr/>
      <dgm:t>
        <a:bodyPr/>
        <a:lstStyle/>
        <a:p>
          <a:endParaRPr lang="it-IT"/>
        </a:p>
      </dgm:t>
    </dgm:pt>
    <dgm:pt modelId="{E7339766-13B3-4904-AAFA-45241B4AE82F}" type="pres">
      <dgm:prSet presAssocID="{F0EE3B9B-C904-4ABE-A330-8061D4AC5712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437B3F1-A204-4F18-9FD8-B348D4906640}" type="pres">
      <dgm:prSet presAssocID="{19459268-599A-4C31-AA87-F463AAC1EA9C}" presName="composite" presStyleCnt="0"/>
      <dgm:spPr/>
    </dgm:pt>
    <dgm:pt modelId="{419496D3-8F73-421D-9F0F-260832E282B1}" type="pres">
      <dgm:prSet presAssocID="{19459268-599A-4C31-AA87-F463AAC1EA9C}" presName="imgShp" presStyleLbl="fgImgPlace1" presStyleIdx="0" presStyleCnt="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A02CE53-412C-4F19-9B5B-E3F757508FBC}" type="pres">
      <dgm:prSet presAssocID="{19459268-599A-4C31-AA87-F463AAC1EA9C}" presName="txShp" presStyleLbl="node1" presStyleIdx="0" presStyleCnt="4" custScaleX="10231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6113B5A-4CED-44AE-A958-F0817C1F8DFD}" type="pres">
      <dgm:prSet presAssocID="{6AC7121B-2E74-4715-938A-9B45282F85FC}" presName="spacing" presStyleCnt="0"/>
      <dgm:spPr/>
    </dgm:pt>
    <dgm:pt modelId="{594DE718-35B4-4814-8D8A-C2262E4312BE}" type="pres">
      <dgm:prSet presAssocID="{64AC4962-0F48-4ABD-9D3B-CD28293803D6}" presName="composite" presStyleCnt="0"/>
      <dgm:spPr/>
    </dgm:pt>
    <dgm:pt modelId="{8A65FEA6-3D92-47D2-A3E8-92F94CEA1CB8}" type="pres">
      <dgm:prSet presAssocID="{64AC4962-0F48-4ABD-9D3B-CD28293803D6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EA71CF68-24AF-4BC6-9735-98C8C72F4185}" type="pres">
      <dgm:prSet presAssocID="{64AC4962-0F48-4ABD-9D3B-CD28293803D6}" presName="txShp" presStyleLbl="node1" presStyleIdx="1" presStyleCnt="4" custScaleX="10343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B125C96-B969-4009-BF07-7BFBD9BC4521}" type="pres">
      <dgm:prSet presAssocID="{24BC919E-15E3-47C7-A177-45A192C109FC}" presName="spacing" presStyleCnt="0"/>
      <dgm:spPr/>
    </dgm:pt>
    <dgm:pt modelId="{64326CD6-0477-455F-9010-961D1CC773FA}" type="pres">
      <dgm:prSet presAssocID="{9BB10BDC-357A-4538-998C-8F3D272FB41B}" presName="composite" presStyleCnt="0"/>
      <dgm:spPr/>
    </dgm:pt>
    <dgm:pt modelId="{442CA36B-B93E-498D-9B7E-4D2C49AB656F}" type="pres">
      <dgm:prSet presAssocID="{9BB10BDC-357A-4538-998C-8F3D272FB41B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AB756035-3988-48C3-87D7-3728CD6D1BEF}" type="pres">
      <dgm:prSet presAssocID="{9BB10BDC-357A-4538-998C-8F3D272FB41B}" presName="txShp" presStyleLbl="node1" presStyleIdx="2" presStyleCnt="4" custScaleX="10156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360D03E-AD0C-430D-B991-74CCC2A5E986}" type="pres">
      <dgm:prSet presAssocID="{C58DC734-1AF0-4005-A22A-568DFA46D290}" presName="spacing" presStyleCnt="0"/>
      <dgm:spPr/>
    </dgm:pt>
    <dgm:pt modelId="{3379275E-F32E-4BE7-88CF-B4AD7B130022}" type="pres">
      <dgm:prSet presAssocID="{E865917C-8F56-413E-A4BC-B023194671DE}" presName="composite" presStyleCnt="0"/>
      <dgm:spPr/>
    </dgm:pt>
    <dgm:pt modelId="{BD9B4D65-4850-4C46-B2BB-3D9E562D02A9}" type="pres">
      <dgm:prSet presAssocID="{E865917C-8F56-413E-A4BC-B023194671DE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CCB95FA-8567-4E41-9D89-EFDE51877EE2}" type="pres">
      <dgm:prSet presAssocID="{E865917C-8F56-413E-A4BC-B023194671DE}" presName="txShp" presStyleLbl="node1" presStyleIdx="3" presStyleCnt="4" custScaleX="10193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388ECD4-7B04-4A72-868C-1FC7C69CE2F0}" srcId="{F0EE3B9B-C904-4ABE-A330-8061D4AC5712}" destId="{64AC4962-0F48-4ABD-9D3B-CD28293803D6}" srcOrd="1" destOrd="0" parTransId="{FF06B888-287E-4406-A220-35EF13428235}" sibTransId="{24BC919E-15E3-47C7-A177-45A192C109FC}"/>
    <dgm:cxn modelId="{C937B55C-89A3-42C7-95A0-11DBF4D5B815}" srcId="{F0EE3B9B-C904-4ABE-A330-8061D4AC5712}" destId="{E865917C-8F56-413E-A4BC-B023194671DE}" srcOrd="3" destOrd="0" parTransId="{1BB892B1-0506-4359-A874-C168CFEE9B5A}" sibTransId="{61C2293A-E4EE-429C-8C71-A91F3495DDC5}"/>
    <dgm:cxn modelId="{23915E5D-AD81-41F0-8B95-82AF86AA603B}" srcId="{F0EE3B9B-C904-4ABE-A330-8061D4AC5712}" destId="{19459268-599A-4C31-AA87-F463AAC1EA9C}" srcOrd="0" destOrd="0" parTransId="{B5270C15-F29E-4D43-805B-EBE4948AC5F5}" sibTransId="{6AC7121B-2E74-4715-938A-9B45282F85FC}"/>
    <dgm:cxn modelId="{03C4CA54-13B7-4DF6-9176-8924EBE15F20}" type="presOf" srcId="{F0EE3B9B-C904-4ABE-A330-8061D4AC5712}" destId="{E7339766-13B3-4904-AAFA-45241B4AE82F}" srcOrd="0" destOrd="0" presId="urn:microsoft.com/office/officeart/2005/8/layout/vList3#1"/>
    <dgm:cxn modelId="{438146B8-CAF5-4D95-855F-E250289F662A}" type="presOf" srcId="{E865917C-8F56-413E-A4BC-B023194671DE}" destId="{8CCB95FA-8567-4E41-9D89-EFDE51877EE2}" srcOrd="0" destOrd="0" presId="urn:microsoft.com/office/officeart/2005/8/layout/vList3#1"/>
    <dgm:cxn modelId="{48F5E014-2889-464A-9DAE-AE197E473410}" type="presOf" srcId="{64AC4962-0F48-4ABD-9D3B-CD28293803D6}" destId="{EA71CF68-24AF-4BC6-9735-98C8C72F4185}" srcOrd="0" destOrd="0" presId="urn:microsoft.com/office/officeart/2005/8/layout/vList3#1"/>
    <dgm:cxn modelId="{A6CDC514-3918-4E46-8B44-E203708D9CD8}" type="presOf" srcId="{9BB10BDC-357A-4538-998C-8F3D272FB41B}" destId="{AB756035-3988-48C3-87D7-3728CD6D1BEF}" srcOrd="0" destOrd="0" presId="urn:microsoft.com/office/officeart/2005/8/layout/vList3#1"/>
    <dgm:cxn modelId="{EE053145-45CE-4488-AA77-F1A878FF4AB8}" type="presOf" srcId="{19459268-599A-4C31-AA87-F463AAC1EA9C}" destId="{9A02CE53-412C-4F19-9B5B-E3F757508FBC}" srcOrd="0" destOrd="0" presId="urn:microsoft.com/office/officeart/2005/8/layout/vList3#1"/>
    <dgm:cxn modelId="{1FD8F73F-0F4B-403B-A80C-8374CDDBE71E}" srcId="{F0EE3B9B-C904-4ABE-A330-8061D4AC5712}" destId="{9BB10BDC-357A-4538-998C-8F3D272FB41B}" srcOrd="2" destOrd="0" parTransId="{842F1889-42E3-42AD-B84D-B60D40FF101D}" sibTransId="{C58DC734-1AF0-4005-A22A-568DFA46D290}"/>
    <dgm:cxn modelId="{7FE7C938-F4CA-4B0B-8D38-D75E69DDCBDE}" type="presParOf" srcId="{E7339766-13B3-4904-AAFA-45241B4AE82F}" destId="{4437B3F1-A204-4F18-9FD8-B348D4906640}" srcOrd="0" destOrd="0" presId="urn:microsoft.com/office/officeart/2005/8/layout/vList3#1"/>
    <dgm:cxn modelId="{3762253C-4CBB-4506-8867-09307C338DF2}" type="presParOf" srcId="{4437B3F1-A204-4F18-9FD8-B348D4906640}" destId="{419496D3-8F73-421D-9F0F-260832E282B1}" srcOrd="0" destOrd="0" presId="urn:microsoft.com/office/officeart/2005/8/layout/vList3#1"/>
    <dgm:cxn modelId="{05048E68-787B-480C-AA0A-B94E6F5F1CEF}" type="presParOf" srcId="{4437B3F1-A204-4F18-9FD8-B348D4906640}" destId="{9A02CE53-412C-4F19-9B5B-E3F757508FBC}" srcOrd="1" destOrd="0" presId="urn:microsoft.com/office/officeart/2005/8/layout/vList3#1"/>
    <dgm:cxn modelId="{78D718F9-4383-4B00-A5C4-7C746318CB94}" type="presParOf" srcId="{E7339766-13B3-4904-AAFA-45241B4AE82F}" destId="{46113B5A-4CED-44AE-A958-F0817C1F8DFD}" srcOrd="1" destOrd="0" presId="urn:microsoft.com/office/officeart/2005/8/layout/vList3#1"/>
    <dgm:cxn modelId="{78472660-46F1-433A-84F8-D2BCB4D118DE}" type="presParOf" srcId="{E7339766-13B3-4904-AAFA-45241B4AE82F}" destId="{594DE718-35B4-4814-8D8A-C2262E4312BE}" srcOrd="2" destOrd="0" presId="urn:microsoft.com/office/officeart/2005/8/layout/vList3#1"/>
    <dgm:cxn modelId="{4B3B82A2-B826-40D4-ADC9-E7CBB5A81667}" type="presParOf" srcId="{594DE718-35B4-4814-8D8A-C2262E4312BE}" destId="{8A65FEA6-3D92-47D2-A3E8-92F94CEA1CB8}" srcOrd="0" destOrd="0" presId="urn:microsoft.com/office/officeart/2005/8/layout/vList3#1"/>
    <dgm:cxn modelId="{C01CAAFF-9F38-4FFC-AC3F-61483A6C73AC}" type="presParOf" srcId="{594DE718-35B4-4814-8D8A-C2262E4312BE}" destId="{EA71CF68-24AF-4BC6-9735-98C8C72F4185}" srcOrd="1" destOrd="0" presId="urn:microsoft.com/office/officeart/2005/8/layout/vList3#1"/>
    <dgm:cxn modelId="{C2B84DCF-0961-4DC6-B510-B28801750AFE}" type="presParOf" srcId="{E7339766-13B3-4904-AAFA-45241B4AE82F}" destId="{1B125C96-B969-4009-BF07-7BFBD9BC4521}" srcOrd="3" destOrd="0" presId="urn:microsoft.com/office/officeart/2005/8/layout/vList3#1"/>
    <dgm:cxn modelId="{E1C072C2-2DCA-4BD8-B90B-1B0A1C77DBFB}" type="presParOf" srcId="{E7339766-13B3-4904-AAFA-45241B4AE82F}" destId="{64326CD6-0477-455F-9010-961D1CC773FA}" srcOrd="4" destOrd="0" presId="urn:microsoft.com/office/officeart/2005/8/layout/vList3#1"/>
    <dgm:cxn modelId="{AFD557F1-A3C6-4132-A401-1D79EB0B4219}" type="presParOf" srcId="{64326CD6-0477-455F-9010-961D1CC773FA}" destId="{442CA36B-B93E-498D-9B7E-4D2C49AB656F}" srcOrd="0" destOrd="0" presId="urn:microsoft.com/office/officeart/2005/8/layout/vList3#1"/>
    <dgm:cxn modelId="{8BC83FAE-5A16-4D6E-858C-907D5057DF77}" type="presParOf" srcId="{64326CD6-0477-455F-9010-961D1CC773FA}" destId="{AB756035-3988-48C3-87D7-3728CD6D1BEF}" srcOrd="1" destOrd="0" presId="urn:microsoft.com/office/officeart/2005/8/layout/vList3#1"/>
    <dgm:cxn modelId="{B3E5F8D2-D6B9-46D0-B084-B2143EC9D4BB}" type="presParOf" srcId="{E7339766-13B3-4904-AAFA-45241B4AE82F}" destId="{C360D03E-AD0C-430D-B991-74CCC2A5E986}" srcOrd="5" destOrd="0" presId="urn:microsoft.com/office/officeart/2005/8/layout/vList3#1"/>
    <dgm:cxn modelId="{1CDA5E29-D051-4455-ADF3-99AAE71BF872}" type="presParOf" srcId="{E7339766-13B3-4904-AAFA-45241B4AE82F}" destId="{3379275E-F32E-4BE7-88CF-B4AD7B130022}" srcOrd="6" destOrd="0" presId="urn:microsoft.com/office/officeart/2005/8/layout/vList3#1"/>
    <dgm:cxn modelId="{B21F079A-D0B0-44C1-84B3-6184985F4B8A}" type="presParOf" srcId="{3379275E-F32E-4BE7-88CF-B4AD7B130022}" destId="{BD9B4D65-4850-4C46-B2BB-3D9E562D02A9}" srcOrd="0" destOrd="0" presId="urn:microsoft.com/office/officeart/2005/8/layout/vList3#1"/>
    <dgm:cxn modelId="{62A5412A-F5CA-41C5-B23B-908D79494571}" type="presParOf" srcId="{3379275E-F32E-4BE7-88CF-B4AD7B130022}" destId="{8CCB95FA-8567-4E41-9D89-EFDE51877EE2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A02CE53-412C-4F19-9B5B-E3F757508FBC}">
      <dsp:nvSpPr>
        <dsp:cNvPr id="0" name=""/>
        <dsp:cNvSpPr/>
      </dsp:nvSpPr>
      <dsp:spPr>
        <a:xfrm rot="10800000">
          <a:off x="1367862" y="881"/>
          <a:ext cx="5036993" cy="85254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5947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Energy</a:t>
          </a:r>
          <a:endParaRPr lang="it-IT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0800000">
        <a:off x="1367862" y="881"/>
        <a:ext cx="5036993" cy="852540"/>
      </dsp:txXfrm>
    </dsp:sp>
    <dsp:sp modelId="{419496D3-8F73-421D-9F0F-260832E282B1}">
      <dsp:nvSpPr>
        <dsp:cNvPr id="0" name=""/>
        <dsp:cNvSpPr/>
      </dsp:nvSpPr>
      <dsp:spPr>
        <a:xfrm>
          <a:off x="998479" y="881"/>
          <a:ext cx="852540" cy="85254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71CF68-24AF-4BC6-9735-98C8C72F4185}">
      <dsp:nvSpPr>
        <dsp:cNvPr id="0" name=""/>
        <dsp:cNvSpPr/>
      </dsp:nvSpPr>
      <dsp:spPr>
        <a:xfrm rot="10800000">
          <a:off x="1326322" y="1107911"/>
          <a:ext cx="5092379" cy="85254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5947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u="none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Lavorare con la Cultura</a:t>
          </a:r>
          <a:endParaRPr lang="it-IT" sz="3200" u="none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0800000">
        <a:off x="1326322" y="1107911"/>
        <a:ext cx="5092379" cy="852540"/>
      </dsp:txXfrm>
    </dsp:sp>
    <dsp:sp modelId="{8A65FEA6-3D92-47D2-A3E8-92F94CEA1CB8}">
      <dsp:nvSpPr>
        <dsp:cNvPr id="0" name=""/>
        <dsp:cNvSpPr/>
      </dsp:nvSpPr>
      <dsp:spPr>
        <a:xfrm>
          <a:off x="984633" y="1107911"/>
          <a:ext cx="852540" cy="852540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56035-3988-48C3-87D7-3728CD6D1BEF}">
      <dsp:nvSpPr>
        <dsp:cNvPr id="0" name=""/>
        <dsp:cNvSpPr/>
      </dsp:nvSpPr>
      <dsp:spPr>
        <a:xfrm rot="10800000">
          <a:off x="1395592" y="2214941"/>
          <a:ext cx="5000019" cy="85254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5947" tIns="121920" rIns="227584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mediaComunicazione</a:t>
          </a:r>
          <a:endParaRPr lang="it-IT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0800000">
        <a:off x="1395592" y="2214941"/>
        <a:ext cx="5000019" cy="852540"/>
      </dsp:txXfrm>
    </dsp:sp>
    <dsp:sp modelId="{442CA36B-B93E-498D-9B7E-4D2C49AB656F}">
      <dsp:nvSpPr>
        <dsp:cNvPr id="0" name=""/>
        <dsp:cNvSpPr/>
      </dsp:nvSpPr>
      <dsp:spPr>
        <a:xfrm>
          <a:off x="1007722" y="2214941"/>
          <a:ext cx="852540" cy="852540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CB95FA-8567-4E41-9D89-EFDE51877EE2}">
      <dsp:nvSpPr>
        <dsp:cNvPr id="0" name=""/>
        <dsp:cNvSpPr/>
      </dsp:nvSpPr>
      <dsp:spPr>
        <a:xfrm rot="10800000">
          <a:off x="1381708" y="3321971"/>
          <a:ext cx="5018531" cy="852540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75947" tIns="95250" rIns="17780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5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rPr>
            <a:t>Scienze Motorie e Benessere</a:t>
          </a:r>
          <a:endParaRPr lang="it-IT" sz="2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itchFamily="34" charset="0"/>
            <a:cs typeface="Arial" pitchFamily="34" charset="0"/>
          </a:endParaRPr>
        </a:p>
      </dsp:txBody>
      <dsp:txXfrm rot="10800000">
        <a:off x="1381708" y="3321971"/>
        <a:ext cx="5018531" cy="852540"/>
      </dsp:txXfrm>
    </dsp:sp>
    <dsp:sp modelId="{BD9B4D65-4850-4C46-B2BB-3D9E562D02A9}">
      <dsp:nvSpPr>
        <dsp:cNvPr id="0" name=""/>
        <dsp:cNvSpPr/>
      </dsp:nvSpPr>
      <dsp:spPr>
        <a:xfrm>
          <a:off x="1003095" y="3321971"/>
          <a:ext cx="852540" cy="85254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3576FE-CFE1-4386-A16C-55536060DFB7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C15F9-C9ED-4A9F-891B-3D9A52CD0DF0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14751008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it-IT"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it-IT" sz="1200"/>
            </a:lvl1pPr>
          </a:lstStyle>
          <a:p>
            <a:fld id="{E4198FCC-D8B3-401A-9AB9-45D593A2DF1D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it-IT"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it-IT" sz="1200"/>
            </a:lvl1pPr>
          </a:lstStyle>
          <a:p>
            <a:fld id="{B37B1F30-39B2-4CE2-8EF3-91F3179569A5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319242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it-IT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Questo modello è stato progettato in modo che ogni membro del team del progetto abbia a disposizione un set di diapositive con un tema specifico. Ecco come ogni membro può aggiungere una nuova diapositiva al proprio set: 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r>
              <a:rPr lang="it-IT" dirty="0" smtClean="0"/>
              <a:t>Indicare dove si desidera aggiungere la diapositiva selezionando una diapositiva esistente nel riquadro Anteprime. Fare clic sul pulsante Nuova diapositiva e quindi scegliere un layout. 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r>
              <a:rPr lang="it-IT" dirty="0" smtClean="0"/>
              <a:t>La nuova diapositiva avrà lo stesso tema di quella selezionata in precedenza. </a:t>
            </a:r>
          </a:p>
          <a:p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r>
              <a:rPr lang="it-IT" dirty="0" smtClean="0"/>
              <a:t>Attenzione! I temi degli altri relatori possono essere modificati semplicemente scegliendo una variante di tema nella scheda Progettazione. Fare attenzione a non eseguire questa operazione che comporterebbe l'impostazione di questo tema per tutte le diapositive della presentazione.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7" name="Segnaposto immagine diapositiva 6"/>
          <p:cNvSpPr>
            <a:spLocks noGrp="1" noRot="1" noChangeAspect="1"/>
          </p:cNvSpPr>
          <p:nvPr>
            <p:ph type="sldImg"/>
          </p:nvPr>
        </p:nvSpPr>
        <p:spPr/>
      </p:sp>
    </p:spTree>
    <p:extLst>
      <p:ext uri="{BB962C8B-B14F-4D97-AF65-F5344CB8AC3E}">
        <p14:creationId xmlns="" xmlns:p14="http://schemas.microsoft.com/office/powerpoint/2010/main" val="854613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57557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57557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12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64808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12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7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7630840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02390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02390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10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02390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220551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13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14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15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16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17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18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19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20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23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24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25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26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27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29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30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31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66ED7-631A-46AF-B451-227D0A8685A0}" type="slidenum">
              <a:rPr lang="it-IT"/>
              <a:pPr/>
              <a:t>32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2533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 latinLnBrk="0">
              <a:defRPr lang="it-IT" sz="54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it-IT" sz="2000"/>
            </a:lvl1pPr>
            <a:lvl2pPr marL="457200" indent="0" algn="ctr" latinLnBrk="0">
              <a:buNone/>
              <a:defRPr lang="it-IT" sz="2000"/>
            </a:lvl2pPr>
            <a:lvl3pPr marL="914400" indent="0" algn="ctr" latinLnBrk="0">
              <a:buNone/>
              <a:defRPr lang="it-IT" sz="1800"/>
            </a:lvl3pPr>
            <a:lvl4pPr marL="1371600" indent="0" algn="ctr" latinLnBrk="0">
              <a:buNone/>
              <a:defRPr lang="it-IT" sz="1600"/>
            </a:lvl4pPr>
            <a:lvl5pPr marL="1828800" indent="0" algn="ctr" latinLnBrk="0">
              <a:buNone/>
              <a:defRPr lang="it-IT" sz="1600"/>
            </a:lvl5pPr>
            <a:lvl6pPr marL="2286000" indent="0" algn="ctr" latinLnBrk="0">
              <a:buNone/>
              <a:defRPr lang="it-IT" sz="1600"/>
            </a:lvl6pPr>
            <a:lvl7pPr marL="2743200" indent="0" algn="ctr" latinLnBrk="0">
              <a:buNone/>
              <a:defRPr lang="it-IT" sz="1600"/>
            </a:lvl7pPr>
            <a:lvl8pPr marL="3200400" indent="0" algn="ctr" latinLnBrk="0">
              <a:buNone/>
              <a:defRPr lang="it-IT" sz="1600"/>
            </a:lvl8pPr>
            <a:lvl9pPr marL="3657600" indent="0" algn="ctr" latinLnBrk="0">
              <a:buNone/>
              <a:defRPr lang="it-IT"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C99AE6-50D3-4686-B2FC-B1FC2545EC9F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B32EDB-F516-4DEA-AFBD-2E987FA40EEF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 latinLnBrk="0">
              <a:defRPr lang="it-IT" sz="36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it-IT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9F8C5F-7996-4FF4-9CC0-B1791EC41A39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D475EF-ACF7-465A-AC10-2F024A7D5A4A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Immagin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3" name="Rettangolo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 latinLnBrk="0">
              <a:buNone/>
              <a:defRPr lang="it-IT" sz="2400" b="1"/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 latinLnBrk="0">
              <a:buNone/>
              <a:defRPr lang="it-IT" sz="2400" b="1"/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87AF8-DAE1-45CF-B640-B0624FA0FF5F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Immagin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9" name="Rettangolo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771294-761F-4577-A235-06562F50BCA5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B6B938-5398-4B03-B519-E2E5D3098010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 latinLnBrk="0">
              <a:defRPr lang="it-IT" sz="36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56A4531-A431-4C52-AC82-D2A18F7FDCE2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 latinLnBrk="0">
              <a:defRPr lang="it-IT" sz="36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 latinLnBrk="0">
              <a:buNone/>
              <a:defRPr lang="it-IT" sz="3200"/>
            </a:lvl1pPr>
            <a:lvl2pPr marL="457200" indent="0" latinLnBrk="0">
              <a:buNone/>
              <a:defRPr lang="it-IT" sz="2800"/>
            </a:lvl2pPr>
            <a:lvl3pPr marL="914400" indent="0" latinLnBrk="0">
              <a:buNone/>
              <a:defRPr lang="it-IT" sz="2400"/>
            </a:lvl3pPr>
            <a:lvl4pPr marL="1371600" indent="0" latinLnBrk="0">
              <a:buNone/>
              <a:defRPr lang="it-IT" sz="2000"/>
            </a:lvl4pPr>
            <a:lvl5pPr marL="1828800" indent="0" latinLnBrk="0">
              <a:buNone/>
              <a:defRPr lang="it-IT" sz="2000"/>
            </a:lvl5pPr>
            <a:lvl6pPr marL="2286000" indent="0" latinLnBrk="0">
              <a:buNone/>
              <a:defRPr lang="it-IT" sz="2000"/>
            </a:lvl6pPr>
            <a:lvl7pPr marL="2743200" indent="0" latinLnBrk="0">
              <a:buNone/>
              <a:defRPr lang="it-IT" sz="2000"/>
            </a:lvl7pPr>
            <a:lvl8pPr marL="3200400" indent="0" latinLnBrk="0">
              <a:buNone/>
              <a:defRPr lang="it-IT" sz="2000"/>
            </a:lvl8pPr>
            <a:lvl9pPr marL="3657600" indent="0" latinLnBrk="0">
              <a:buNone/>
              <a:defRPr lang="it-IT" sz="20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0F361-3307-4750-B4C6-E2F25E317D57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 latinLnBrk="0">
              <a:defRPr lang="it-IT" sz="24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 latinLnBrk="0">
              <a:buNone/>
              <a:defRPr lang="it-IT" sz="3200"/>
            </a:lvl1pPr>
            <a:lvl2pPr marL="457200" indent="0" latinLnBrk="0">
              <a:buNone/>
              <a:defRPr lang="it-IT" sz="2800"/>
            </a:lvl2pPr>
            <a:lvl3pPr marL="914400" indent="0" latinLnBrk="0">
              <a:buNone/>
              <a:defRPr lang="it-IT" sz="2400"/>
            </a:lvl3pPr>
            <a:lvl4pPr marL="1371600" indent="0" latinLnBrk="0">
              <a:buNone/>
              <a:defRPr lang="it-IT" sz="2000"/>
            </a:lvl4pPr>
            <a:lvl5pPr marL="1828800" indent="0" latinLnBrk="0">
              <a:buNone/>
              <a:defRPr lang="it-IT" sz="2000"/>
            </a:lvl5pPr>
            <a:lvl6pPr marL="2286000" indent="0" latinLnBrk="0">
              <a:buNone/>
              <a:defRPr lang="it-IT" sz="2000"/>
            </a:lvl6pPr>
            <a:lvl7pPr marL="2743200" indent="0" latinLnBrk="0">
              <a:buNone/>
              <a:defRPr lang="it-IT" sz="2000"/>
            </a:lvl7pPr>
            <a:lvl8pPr marL="3200400" indent="0" latinLnBrk="0">
              <a:buNone/>
              <a:defRPr lang="it-IT" sz="2000"/>
            </a:lvl8pPr>
            <a:lvl9pPr marL="3657600" indent="0" latinLnBrk="0">
              <a:buNone/>
              <a:defRPr lang="it-IT" sz="20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588A9B-849A-4A30-A78D-AE5348176127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 latinLnBrk="0">
              <a:defRPr lang="it-IT" sz="32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465B25-0B83-44CE-8644-6D40B50A55C2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Immagin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 latinLnBrk="0">
              <a:defRPr lang="it-IT" sz="32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E06D237-FA56-459E-900C-3923EC769177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6" name="Casella di testo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it-IT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latinLnBrk="0">
              <a:defRPr lang="it-IT">
                <a:solidFill>
                  <a:schemeClr val="tx2"/>
                </a:solidFill>
              </a:defRPr>
            </a:lvl2pPr>
            <a:lvl3pPr latinLnBrk="0">
              <a:defRPr lang="it-IT">
                <a:solidFill>
                  <a:schemeClr val="tx2"/>
                </a:solidFill>
              </a:defRPr>
            </a:lvl3pPr>
            <a:lvl4pPr latinLnBrk="0">
              <a:defRPr lang="it-IT">
                <a:solidFill>
                  <a:schemeClr val="tx2"/>
                </a:solidFill>
              </a:defRPr>
            </a:lvl4pPr>
            <a:lvl5pPr latinLnBrk="0">
              <a:defRPr lang="it-IT">
                <a:solidFill>
                  <a:schemeClr val="tx2"/>
                </a:solidFill>
              </a:defRPr>
            </a:lvl5pPr>
            <a:lvl6pPr latinLnBrk="0">
              <a:defRPr lang="it-IT">
                <a:solidFill>
                  <a:schemeClr val="tx2"/>
                </a:solidFill>
              </a:defRPr>
            </a:lvl6pPr>
            <a:lvl7pPr latinLnBrk="0">
              <a:defRPr lang="it-IT">
                <a:solidFill>
                  <a:schemeClr val="tx2"/>
                </a:solidFill>
              </a:defRPr>
            </a:lvl7pPr>
            <a:lvl8pPr latinLnBrk="0">
              <a:defRPr lang="it-IT">
                <a:solidFill>
                  <a:schemeClr val="tx2"/>
                </a:solidFill>
              </a:defRPr>
            </a:lvl8pPr>
            <a:lvl9pPr latinLnBrk="0">
              <a:defRPr lang="it-IT">
                <a:solidFill>
                  <a:schemeClr val="tx2"/>
                </a:solidFill>
              </a:defRPr>
            </a:lvl9pPr>
          </a:lstStyle>
          <a:p>
            <a:pPr lvl="0"/>
            <a:r>
              <a:rPr lang="it-IT" sz="7200" dirty="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7" name="Casella di testo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it-IT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latinLnBrk="0">
              <a:defRPr lang="it-IT">
                <a:solidFill>
                  <a:schemeClr val="tx2"/>
                </a:solidFill>
              </a:defRPr>
            </a:lvl2pPr>
            <a:lvl3pPr latinLnBrk="0">
              <a:defRPr lang="it-IT">
                <a:solidFill>
                  <a:schemeClr val="tx2"/>
                </a:solidFill>
              </a:defRPr>
            </a:lvl3pPr>
            <a:lvl4pPr latinLnBrk="0">
              <a:defRPr lang="it-IT">
                <a:solidFill>
                  <a:schemeClr val="tx2"/>
                </a:solidFill>
              </a:defRPr>
            </a:lvl4pPr>
            <a:lvl5pPr latinLnBrk="0">
              <a:defRPr lang="it-IT">
                <a:solidFill>
                  <a:schemeClr val="tx2"/>
                </a:solidFill>
              </a:defRPr>
            </a:lvl5pPr>
            <a:lvl6pPr latinLnBrk="0">
              <a:defRPr lang="it-IT">
                <a:solidFill>
                  <a:schemeClr val="tx2"/>
                </a:solidFill>
              </a:defRPr>
            </a:lvl6pPr>
            <a:lvl7pPr latinLnBrk="0">
              <a:defRPr lang="it-IT">
                <a:solidFill>
                  <a:schemeClr val="tx2"/>
                </a:solidFill>
              </a:defRPr>
            </a:lvl7pPr>
            <a:lvl8pPr latinLnBrk="0">
              <a:defRPr lang="it-IT">
                <a:solidFill>
                  <a:schemeClr val="tx2"/>
                </a:solidFill>
              </a:defRPr>
            </a:lvl8pPr>
            <a:lvl9pPr latinLnBrk="0">
              <a:defRPr lang="it-IT"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it-IT" sz="7200" dirty="0">
                <a:solidFill>
                  <a:schemeClr val="tx1"/>
                </a:solidFill>
                <a:effectLst/>
              </a:rPr>
              <a:t>"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Immagin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2" name="Rettangolo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 latinLnBrk="0">
              <a:defRPr lang="it-IT" sz="32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BA7CE0-269C-4D83-AF80-24B6F4293F53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Immagin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7" name="Segnaposto testo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9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Segnaposto testo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6A1639-8452-461B-8790-E592BC0ADEA0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30" name="Titolo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19" name="Segnaposto testo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0" name="Segnaposto immagine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21" name="Segnaposto testo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2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3" name="Segnaposto immagine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24" name="Segnaposto testo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5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6" name="Segnaposto immagine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 dirty="0"/>
              <a:t>Fare clic sull'icona per inserire un'immagine</a:t>
            </a:r>
          </a:p>
        </p:txBody>
      </p:sp>
      <p:sp>
        <p:nvSpPr>
          <p:cNvPr id="27" name="Segnaposto testo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F75966-028F-42D4-9EA9-9C61AFCDDF7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10" name="Rettangolo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latinLnBrk="0">
              <a:defRPr lang="it-IT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7A7157-2913-43B1-9A90-400D295F212A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 dirty="0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38FF4884-DC0A-4A3D-8070-2629468F8534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 latinLnBrk="0">
              <a:defRPr lang="it-IT"/>
            </a:lvl1pPr>
          </a:lstStyle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 latinLnBrk="0">
              <a:defRPr lang="it-IT" sz="5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it-IT" sz="2000"/>
            </a:lvl1pPr>
            <a:lvl2pPr marL="457200" indent="0" algn="ctr" latinLnBrk="0">
              <a:buNone/>
              <a:defRPr lang="it-IT" sz="2000"/>
            </a:lvl2pPr>
            <a:lvl3pPr marL="914400" indent="0" algn="ctr" latinLnBrk="0">
              <a:buNone/>
              <a:defRPr lang="it-IT" sz="1800"/>
            </a:lvl3pPr>
            <a:lvl4pPr marL="1371600" indent="0" algn="ctr" latinLnBrk="0">
              <a:buNone/>
              <a:defRPr lang="it-IT" sz="1600"/>
            </a:lvl4pPr>
            <a:lvl5pPr marL="1828800" indent="0" algn="ctr" latinLnBrk="0">
              <a:buNone/>
              <a:defRPr lang="it-IT" sz="1600"/>
            </a:lvl5pPr>
            <a:lvl6pPr marL="2286000" indent="0" algn="ctr" latinLnBrk="0">
              <a:buNone/>
              <a:defRPr lang="it-IT" sz="1600"/>
            </a:lvl6pPr>
            <a:lvl7pPr marL="2743200" indent="0" algn="ctr" latinLnBrk="0">
              <a:buNone/>
              <a:defRPr lang="it-IT" sz="1600"/>
            </a:lvl7pPr>
            <a:lvl8pPr marL="3200400" indent="0" algn="ctr" latinLnBrk="0">
              <a:buNone/>
              <a:defRPr lang="it-IT" sz="1600"/>
            </a:lvl8pPr>
            <a:lvl9pPr marL="3657600" indent="0" algn="ctr" latinLnBrk="0">
              <a:buNone/>
              <a:defRPr lang="it-IT"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D7E5873-8518-42E3-8329-AE13B59076EC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3378409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latinLnBrk="0">
              <a:defRPr lang="it-IT" sz="2400"/>
            </a:lvl1pPr>
            <a:lvl2pPr latinLnBrk="0">
              <a:defRPr lang="it-IT" sz="2000"/>
            </a:lvl2pPr>
            <a:lvl3pPr latinLnBrk="0">
              <a:defRPr lang="it-IT" sz="1800"/>
            </a:lvl3pPr>
            <a:lvl4pPr latinLnBrk="0">
              <a:defRPr lang="it-IT" sz="1600"/>
            </a:lvl4pPr>
            <a:lvl5pPr latinLnBrk="0">
              <a:defRPr lang="it-IT" sz="1600"/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1807200-C1BB-4481-9C22-43D4F06124DB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473991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 latinLnBrk="0">
              <a:defRPr lang="it-IT" sz="36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it-IT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170EB2-C040-48FD-95E2-C52FAE24458C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539100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9329AC-08FC-4167-8761-84C523409DA0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552277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Immagin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tangolo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 latinLnBrk="0">
              <a:buNone/>
              <a:defRPr lang="it-IT" sz="2400" b="1"/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 latinLnBrk="0">
              <a:buNone/>
              <a:defRPr lang="it-IT" sz="2400" b="1"/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DB4CE1-5B7F-421C-9CCD-E64B236A0683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5722328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Immagin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tangolo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10D261-BDB4-4925-BF31-7261FF58463D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4619560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C3FCB06-C52F-4D42-AB98-D2EBEFBAA521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0543147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 latinLnBrk="0">
              <a:defRPr lang="it-IT" sz="36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78E865B-AD58-4F06-A44C-11ED22445479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1418405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 latinLnBrk="0">
              <a:defRPr lang="it-IT" sz="36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 latinLnBrk="0">
              <a:buNone/>
              <a:defRPr lang="it-IT" sz="3200"/>
            </a:lvl1pPr>
            <a:lvl2pPr marL="457200" indent="0" latinLnBrk="0">
              <a:buNone/>
              <a:defRPr lang="it-IT" sz="2800"/>
            </a:lvl2pPr>
            <a:lvl3pPr marL="914400" indent="0" latinLnBrk="0">
              <a:buNone/>
              <a:defRPr lang="it-IT" sz="2400"/>
            </a:lvl3pPr>
            <a:lvl4pPr marL="1371600" indent="0" latinLnBrk="0">
              <a:buNone/>
              <a:defRPr lang="it-IT" sz="2000"/>
            </a:lvl4pPr>
            <a:lvl5pPr marL="1828800" indent="0" latinLnBrk="0">
              <a:buNone/>
              <a:defRPr lang="it-IT" sz="2000"/>
            </a:lvl5pPr>
            <a:lvl6pPr marL="2286000" indent="0" latinLnBrk="0">
              <a:buNone/>
              <a:defRPr lang="it-IT" sz="2000"/>
            </a:lvl6pPr>
            <a:lvl7pPr marL="2743200" indent="0" latinLnBrk="0">
              <a:buNone/>
              <a:defRPr lang="it-IT" sz="2000"/>
            </a:lvl7pPr>
            <a:lvl8pPr marL="3200400" indent="0" latinLnBrk="0">
              <a:buNone/>
              <a:defRPr lang="it-IT" sz="2000"/>
            </a:lvl8pPr>
            <a:lvl9pPr marL="3657600" indent="0" latinLnBrk="0">
              <a:buNone/>
              <a:defRPr lang="it-IT"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959D983-B401-4990-9307-0552635FAF39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2957016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 latinLnBrk="0">
              <a:defRPr lang="it-IT"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 latinLnBrk="0">
              <a:buNone/>
              <a:defRPr lang="it-IT" sz="3200"/>
            </a:lvl1pPr>
            <a:lvl2pPr marL="457200" indent="0" latinLnBrk="0">
              <a:buNone/>
              <a:defRPr lang="it-IT" sz="2800"/>
            </a:lvl2pPr>
            <a:lvl3pPr marL="914400" indent="0" latinLnBrk="0">
              <a:buNone/>
              <a:defRPr lang="it-IT" sz="2400"/>
            </a:lvl3pPr>
            <a:lvl4pPr marL="1371600" indent="0" latinLnBrk="0">
              <a:buNone/>
              <a:defRPr lang="it-IT" sz="2000"/>
            </a:lvl4pPr>
            <a:lvl5pPr marL="1828800" indent="0" latinLnBrk="0">
              <a:buNone/>
              <a:defRPr lang="it-IT" sz="2000"/>
            </a:lvl5pPr>
            <a:lvl6pPr marL="2286000" indent="0" latinLnBrk="0">
              <a:buNone/>
              <a:defRPr lang="it-IT" sz="2000"/>
            </a:lvl6pPr>
            <a:lvl7pPr marL="2743200" indent="0" latinLnBrk="0">
              <a:buNone/>
              <a:defRPr lang="it-IT" sz="2000"/>
            </a:lvl7pPr>
            <a:lvl8pPr marL="3200400" indent="0" latinLnBrk="0">
              <a:buNone/>
              <a:defRPr lang="it-IT" sz="2000"/>
            </a:lvl8pPr>
            <a:lvl9pPr marL="3657600" indent="0" latinLnBrk="0">
              <a:buNone/>
              <a:defRPr lang="it-IT"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11DF19-4CE6-4592-907D-9444DED2A39A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0642394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 latinLnBrk="0">
              <a:defRPr lang="it-IT"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8E37D1-6E4F-4CA1-BDF8-AC8EB6EFA62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383694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Immagin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ttangolo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 latinLnBrk="0">
              <a:defRPr lang="it-IT"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6280FE-66C5-430D-A207-5B5C9A38B8FF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  <p:sp>
        <p:nvSpPr>
          <p:cNvPr id="16" name="Casella di testo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it-IT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latinLnBrk="0">
              <a:defRPr lang="it-IT">
                <a:solidFill>
                  <a:schemeClr val="tx2"/>
                </a:solidFill>
              </a:defRPr>
            </a:lvl2pPr>
            <a:lvl3pPr latinLnBrk="0">
              <a:defRPr lang="it-IT">
                <a:solidFill>
                  <a:schemeClr val="tx2"/>
                </a:solidFill>
              </a:defRPr>
            </a:lvl3pPr>
            <a:lvl4pPr latinLnBrk="0">
              <a:defRPr lang="it-IT">
                <a:solidFill>
                  <a:schemeClr val="tx2"/>
                </a:solidFill>
              </a:defRPr>
            </a:lvl4pPr>
            <a:lvl5pPr latinLnBrk="0">
              <a:defRPr lang="it-IT">
                <a:solidFill>
                  <a:schemeClr val="tx2"/>
                </a:solidFill>
              </a:defRPr>
            </a:lvl5pPr>
            <a:lvl6pPr latinLnBrk="0">
              <a:defRPr lang="it-IT">
                <a:solidFill>
                  <a:schemeClr val="tx2"/>
                </a:solidFill>
              </a:defRPr>
            </a:lvl6pPr>
            <a:lvl7pPr latinLnBrk="0">
              <a:defRPr lang="it-IT">
                <a:solidFill>
                  <a:schemeClr val="tx2"/>
                </a:solidFill>
              </a:defRPr>
            </a:lvl7pPr>
            <a:lvl8pPr latinLnBrk="0">
              <a:defRPr lang="it-IT">
                <a:solidFill>
                  <a:schemeClr val="tx2"/>
                </a:solidFill>
              </a:defRPr>
            </a:lvl8pPr>
            <a:lvl9pPr latinLnBrk="0">
              <a:defRPr lang="it-IT">
                <a:solidFill>
                  <a:schemeClr val="tx2"/>
                </a:solidFill>
              </a:defRPr>
            </a:lvl9pPr>
          </a:lstStyle>
          <a:p>
            <a:pPr lvl="0"/>
            <a:r>
              <a:rPr lang="it-IT" sz="720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7" name="Casella di testo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it-IT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latinLnBrk="0">
              <a:defRPr lang="it-IT">
                <a:solidFill>
                  <a:schemeClr val="tx2"/>
                </a:solidFill>
              </a:defRPr>
            </a:lvl2pPr>
            <a:lvl3pPr latinLnBrk="0">
              <a:defRPr lang="it-IT">
                <a:solidFill>
                  <a:schemeClr val="tx2"/>
                </a:solidFill>
              </a:defRPr>
            </a:lvl3pPr>
            <a:lvl4pPr latinLnBrk="0">
              <a:defRPr lang="it-IT">
                <a:solidFill>
                  <a:schemeClr val="tx2"/>
                </a:solidFill>
              </a:defRPr>
            </a:lvl4pPr>
            <a:lvl5pPr latinLnBrk="0">
              <a:defRPr lang="it-IT">
                <a:solidFill>
                  <a:schemeClr val="tx2"/>
                </a:solidFill>
              </a:defRPr>
            </a:lvl5pPr>
            <a:lvl6pPr latinLnBrk="0">
              <a:defRPr lang="it-IT">
                <a:solidFill>
                  <a:schemeClr val="tx2"/>
                </a:solidFill>
              </a:defRPr>
            </a:lvl6pPr>
            <a:lvl7pPr latinLnBrk="0">
              <a:defRPr lang="it-IT">
                <a:solidFill>
                  <a:schemeClr val="tx2"/>
                </a:solidFill>
              </a:defRPr>
            </a:lvl7pPr>
            <a:lvl8pPr latinLnBrk="0">
              <a:defRPr lang="it-IT">
                <a:solidFill>
                  <a:schemeClr val="tx2"/>
                </a:solidFill>
              </a:defRPr>
            </a:lvl8pPr>
            <a:lvl9pPr latinLnBrk="0">
              <a:defRPr lang="it-IT"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it-IT" sz="7200">
                <a:solidFill>
                  <a:schemeClr val="tx1"/>
                </a:solidFill>
                <a:effectLst/>
              </a:rPr>
              <a:t>"</a:t>
            </a:r>
          </a:p>
        </p:txBody>
      </p:sp>
    </p:spTree>
    <p:extLst>
      <p:ext uri="{BB962C8B-B14F-4D97-AF65-F5344CB8AC3E}">
        <p14:creationId xmlns="" xmlns:p14="http://schemas.microsoft.com/office/powerpoint/2010/main" val="34599566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Immagin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ttangolo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 latinLnBrk="0">
              <a:defRPr lang="it-IT"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05A53A-8432-4B49-8634-B973F2BF5159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2873040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Immagin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ttangolo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testo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9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0" name="Segnaposto testo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99DA34-E9FF-4851-9568-FB82792277FE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23368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olo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19" name="Segnaposto testo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0" name="Segnaposto immagine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21" name="Segnaposto testo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22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3" name="Segnaposto immagine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24" name="Segnaposto testo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25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6" name="Segnaposto immagine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27" name="Segnaposto testo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671ECD5-6DD6-46B0-8FF2-FC6CAE5554BF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960812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latinLnBrk="0">
              <a:defRPr lang="it-IT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B9467C-3722-4E78-9083-E03BE3F4CA4D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098478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ttangolo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E62961D0-B2FE-472E-8485-151BBBF84C5B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 latinLnBrk="0">
              <a:defRPr lang="it-IT"/>
            </a:lvl1pPr>
          </a:lstStyle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7799591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 latinLnBrk="0">
              <a:defRPr lang="it-IT" sz="5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it-IT" sz="2000"/>
            </a:lvl1pPr>
            <a:lvl2pPr marL="457200" indent="0" algn="ctr" latinLnBrk="0">
              <a:buNone/>
              <a:defRPr lang="it-IT" sz="2000"/>
            </a:lvl2pPr>
            <a:lvl3pPr marL="914400" indent="0" algn="ctr" latinLnBrk="0">
              <a:buNone/>
              <a:defRPr lang="it-IT" sz="1800"/>
            </a:lvl3pPr>
            <a:lvl4pPr marL="1371600" indent="0" algn="ctr" latinLnBrk="0">
              <a:buNone/>
              <a:defRPr lang="it-IT" sz="1600"/>
            </a:lvl4pPr>
            <a:lvl5pPr marL="1828800" indent="0" algn="ctr" latinLnBrk="0">
              <a:buNone/>
              <a:defRPr lang="it-IT" sz="1600"/>
            </a:lvl5pPr>
            <a:lvl6pPr marL="2286000" indent="0" algn="ctr" latinLnBrk="0">
              <a:buNone/>
              <a:defRPr lang="it-IT" sz="1600"/>
            </a:lvl6pPr>
            <a:lvl7pPr marL="2743200" indent="0" algn="ctr" latinLnBrk="0">
              <a:buNone/>
              <a:defRPr lang="it-IT" sz="1600"/>
            </a:lvl7pPr>
            <a:lvl8pPr marL="3200400" indent="0" algn="ctr" latinLnBrk="0">
              <a:buNone/>
              <a:defRPr lang="it-IT" sz="1600"/>
            </a:lvl8pPr>
            <a:lvl9pPr marL="3657600" indent="0" algn="ctr" latinLnBrk="0">
              <a:buNone/>
              <a:defRPr lang="it-IT"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75D92F-5D6A-48C0-A632-CC355CC7C190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406859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4FAA1F8-D048-488D-A086-309266A9486E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8474684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 latinLnBrk="0">
              <a:defRPr lang="it-IT" sz="36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 latinLnBrk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latinLnBrk="0">
              <a:buNone/>
              <a:defRPr lang="it-IT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latinLnBrk="0">
              <a:buNone/>
              <a:defRPr lang="it-IT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latinLnBrk="0">
              <a:buNone/>
              <a:defRPr lang="it-IT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C14270-124B-4430-ACA7-216B0C0C971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5074325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4FE0206-5E76-49E9-B101-311E7D427E6F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105075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Immagin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tangolo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 latinLnBrk="0">
              <a:buNone/>
              <a:defRPr lang="it-IT" sz="2400" b="1"/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 latinLnBrk="0">
              <a:buNone/>
              <a:defRPr lang="it-IT" sz="2400" b="1"/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AD709F-1C59-485F-BBBD-21F602CF7C0A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09358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Immagin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ttangolo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F5F138-81E2-440E-8E47-81797F62277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270582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F68EF9-E716-48D3-BF23-043773395C36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8911311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 latinLnBrk="0">
              <a:defRPr lang="it-IT" sz="36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CFA7B98-C431-4F09-8EE9-6A092F6E718D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926324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 latinLnBrk="0">
              <a:defRPr lang="it-IT" sz="36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 latinLnBrk="0">
              <a:buNone/>
              <a:defRPr lang="it-IT" sz="3200"/>
            </a:lvl1pPr>
            <a:lvl2pPr marL="457200" indent="0" latinLnBrk="0">
              <a:buNone/>
              <a:defRPr lang="it-IT" sz="2800"/>
            </a:lvl2pPr>
            <a:lvl3pPr marL="914400" indent="0" latinLnBrk="0">
              <a:buNone/>
              <a:defRPr lang="it-IT" sz="2400"/>
            </a:lvl3pPr>
            <a:lvl4pPr marL="1371600" indent="0" latinLnBrk="0">
              <a:buNone/>
              <a:defRPr lang="it-IT" sz="2000"/>
            </a:lvl4pPr>
            <a:lvl5pPr marL="1828800" indent="0" latinLnBrk="0">
              <a:buNone/>
              <a:defRPr lang="it-IT" sz="2000"/>
            </a:lvl5pPr>
            <a:lvl6pPr marL="2286000" indent="0" latinLnBrk="0">
              <a:buNone/>
              <a:defRPr lang="it-IT" sz="2000"/>
            </a:lvl6pPr>
            <a:lvl7pPr marL="2743200" indent="0" latinLnBrk="0">
              <a:buNone/>
              <a:defRPr lang="it-IT" sz="2000"/>
            </a:lvl7pPr>
            <a:lvl8pPr marL="3200400" indent="0" latinLnBrk="0">
              <a:buNone/>
              <a:defRPr lang="it-IT" sz="2000"/>
            </a:lvl8pPr>
            <a:lvl9pPr marL="3657600" indent="0" latinLnBrk="0">
              <a:buNone/>
              <a:defRPr lang="it-IT"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09F133-A7D3-4E06-8AE9-C7F7644D4C3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12186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 latinLnBrk="0">
              <a:defRPr lang="it-IT" sz="24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 latinLnBrk="0">
              <a:buNone/>
              <a:defRPr lang="it-IT" sz="3200"/>
            </a:lvl1pPr>
            <a:lvl2pPr marL="457200" indent="0" latinLnBrk="0">
              <a:buNone/>
              <a:defRPr lang="it-IT" sz="2800"/>
            </a:lvl2pPr>
            <a:lvl3pPr marL="914400" indent="0" latinLnBrk="0">
              <a:buNone/>
              <a:defRPr lang="it-IT" sz="2400"/>
            </a:lvl3pPr>
            <a:lvl4pPr marL="1371600" indent="0" latinLnBrk="0">
              <a:buNone/>
              <a:defRPr lang="it-IT" sz="2000"/>
            </a:lvl4pPr>
            <a:lvl5pPr marL="1828800" indent="0" latinLnBrk="0">
              <a:buNone/>
              <a:defRPr lang="it-IT" sz="2000"/>
            </a:lvl5pPr>
            <a:lvl6pPr marL="2286000" indent="0" latinLnBrk="0">
              <a:buNone/>
              <a:defRPr lang="it-IT" sz="2000"/>
            </a:lvl6pPr>
            <a:lvl7pPr marL="2743200" indent="0" latinLnBrk="0">
              <a:buNone/>
              <a:defRPr lang="it-IT" sz="2000"/>
            </a:lvl7pPr>
            <a:lvl8pPr marL="3200400" indent="0" latinLnBrk="0">
              <a:buNone/>
              <a:defRPr lang="it-IT" sz="2000"/>
            </a:lvl8pPr>
            <a:lvl9pPr marL="3657600" indent="0" latinLnBrk="0">
              <a:buNone/>
              <a:defRPr lang="it-IT"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25173CA-1382-49F6-828D-2651CACB6020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8901651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Immagin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ttangolo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 latinLnBrk="0">
              <a:defRPr lang="it-IT"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C7BEF3-3D78-4E71-854C-81EB41FF748D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1311105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Immagin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ttangolo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 latinLnBrk="0">
              <a:defRPr lang="it-IT"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96353C-E91D-4FB3-B8A7-18BB8E903813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  <p:sp>
        <p:nvSpPr>
          <p:cNvPr id="16" name="Casella di testo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it-IT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latinLnBrk="0">
              <a:defRPr lang="it-IT">
                <a:solidFill>
                  <a:schemeClr val="tx2"/>
                </a:solidFill>
              </a:defRPr>
            </a:lvl2pPr>
            <a:lvl3pPr latinLnBrk="0">
              <a:defRPr lang="it-IT">
                <a:solidFill>
                  <a:schemeClr val="tx2"/>
                </a:solidFill>
              </a:defRPr>
            </a:lvl3pPr>
            <a:lvl4pPr latinLnBrk="0">
              <a:defRPr lang="it-IT">
                <a:solidFill>
                  <a:schemeClr val="tx2"/>
                </a:solidFill>
              </a:defRPr>
            </a:lvl4pPr>
            <a:lvl5pPr latinLnBrk="0">
              <a:defRPr lang="it-IT">
                <a:solidFill>
                  <a:schemeClr val="tx2"/>
                </a:solidFill>
              </a:defRPr>
            </a:lvl5pPr>
            <a:lvl6pPr latinLnBrk="0">
              <a:defRPr lang="it-IT">
                <a:solidFill>
                  <a:schemeClr val="tx2"/>
                </a:solidFill>
              </a:defRPr>
            </a:lvl6pPr>
            <a:lvl7pPr latinLnBrk="0">
              <a:defRPr lang="it-IT">
                <a:solidFill>
                  <a:schemeClr val="tx2"/>
                </a:solidFill>
              </a:defRPr>
            </a:lvl7pPr>
            <a:lvl8pPr latinLnBrk="0">
              <a:defRPr lang="it-IT">
                <a:solidFill>
                  <a:schemeClr val="tx2"/>
                </a:solidFill>
              </a:defRPr>
            </a:lvl8pPr>
            <a:lvl9pPr latinLnBrk="0">
              <a:defRPr lang="it-IT">
                <a:solidFill>
                  <a:schemeClr val="tx2"/>
                </a:solidFill>
              </a:defRPr>
            </a:lvl9pPr>
          </a:lstStyle>
          <a:p>
            <a:pPr lvl="0"/>
            <a:r>
              <a:rPr lang="it-IT" sz="7200">
                <a:solidFill>
                  <a:schemeClr val="tx1"/>
                </a:solidFill>
                <a:effectLst/>
              </a:rPr>
              <a:t>"</a:t>
            </a:r>
          </a:p>
        </p:txBody>
      </p:sp>
      <p:sp>
        <p:nvSpPr>
          <p:cNvPr id="17" name="Casella di testo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latinLnBrk="0">
              <a:spcBef>
                <a:spcPct val="0"/>
              </a:spcBef>
              <a:buNone/>
              <a:defRPr lang="it-IT"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latinLnBrk="0">
              <a:defRPr lang="it-IT">
                <a:solidFill>
                  <a:schemeClr val="tx2"/>
                </a:solidFill>
              </a:defRPr>
            </a:lvl2pPr>
            <a:lvl3pPr latinLnBrk="0">
              <a:defRPr lang="it-IT">
                <a:solidFill>
                  <a:schemeClr val="tx2"/>
                </a:solidFill>
              </a:defRPr>
            </a:lvl3pPr>
            <a:lvl4pPr latinLnBrk="0">
              <a:defRPr lang="it-IT">
                <a:solidFill>
                  <a:schemeClr val="tx2"/>
                </a:solidFill>
              </a:defRPr>
            </a:lvl4pPr>
            <a:lvl5pPr latinLnBrk="0">
              <a:defRPr lang="it-IT">
                <a:solidFill>
                  <a:schemeClr val="tx2"/>
                </a:solidFill>
              </a:defRPr>
            </a:lvl5pPr>
            <a:lvl6pPr latinLnBrk="0">
              <a:defRPr lang="it-IT">
                <a:solidFill>
                  <a:schemeClr val="tx2"/>
                </a:solidFill>
              </a:defRPr>
            </a:lvl6pPr>
            <a:lvl7pPr latinLnBrk="0">
              <a:defRPr lang="it-IT">
                <a:solidFill>
                  <a:schemeClr val="tx2"/>
                </a:solidFill>
              </a:defRPr>
            </a:lvl7pPr>
            <a:lvl8pPr latinLnBrk="0">
              <a:defRPr lang="it-IT">
                <a:solidFill>
                  <a:schemeClr val="tx2"/>
                </a:solidFill>
              </a:defRPr>
            </a:lvl8pPr>
            <a:lvl9pPr latinLnBrk="0">
              <a:defRPr lang="it-IT"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it-IT" sz="7200">
                <a:solidFill>
                  <a:schemeClr val="tx1"/>
                </a:solidFill>
                <a:effectLst/>
              </a:rPr>
              <a:t>"</a:t>
            </a:r>
          </a:p>
        </p:txBody>
      </p:sp>
    </p:spTree>
    <p:extLst>
      <p:ext uri="{BB962C8B-B14F-4D97-AF65-F5344CB8AC3E}">
        <p14:creationId xmlns="" xmlns:p14="http://schemas.microsoft.com/office/powerpoint/2010/main" val="13734282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Immagin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ttangolo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 latinLnBrk="0">
              <a:defRPr lang="it-IT"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 latinLnBrk="0">
              <a:buNone/>
              <a:defRPr lang="it-IT" sz="1600"/>
            </a:lvl1pPr>
            <a:lvl2pPr marL="457200" indent="0" latinLnBrk="0">
              <a:buNone/>
              <a:defRPr lang="it-IT" sz="1400"/>
            </a:lvl2pPr>
            <a:lvl3pPr marL="914400" indent="0" latinLnBrk="0">
              <a:buNone/>
              <a:defRPr lang="it-IT" sz="1200"/>
            </a:lvl3pPr>
            <a:lvl4pPr marL="1371600" indent="0" latinLnBrk="0">
              <a:buNone/>
              <a:defRPr lang="it-IT" sz="1000"/>
            </a:lvl4pPr>
            <a:lvl5pPr marL="1828800" indent="0" latinLnBrk="0">
              <a:buNone/>
              <a:defRPr lang="it-IT" sz="1000"/>
            </a:lvl5pPr>
            <a:lvl6pPr marL="2286000" indent="0" latinLnBrk="0">
              <a:buNone/>
              <a:defRPr lang="it-IT" sz="1000"/>
            </a:lvl6pPr>
            <a:lvl7pPr marL="2743200" indent="0" latinLnBrk="0">
              <a:buNone/>
              <a:defRPr lang="it-IT" sz="1000"/>
            </a:lvl7pPr>
            <a:lvl8pPr marL="3200400" indent="0" latinLnBrk="0">
              <a:buNone/>
              <a:defRPr lang="it-IT" sz="1000"/>
            </a:lvl8pPr>
            <a:lvl9pPr marL="3657600" indent="0" latinLnBrk="0">
              <a:buNone/>
              <a:defRPr lang="it-IT" sz="1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593990-3942-4DC2-AF61-297E6EB7D8E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2188697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Immagin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ttangolo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ttangolo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olo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7" name="Segnaposto testo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8" name="Segnaposto testo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9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10" name="Segnaposto testo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11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12" name="Segnaposto testo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81A19F-F9EB-43B5-A881-38699096DD20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220878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Immagin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ttangolo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olo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19" name="Segnaposto testo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20" name="Segnaposto immagine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21" name="Segnaposto testo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22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23" name="Segnaposto immagine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24" name="Segnaposto testo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25" name="Segnaposto testo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 latinLnBrk="0">
              <a:buNone/>
              <a:defRPr lang="it-IT" sz="2400" b="0">
                <a:solidFill>
                  <a:schemeClr val="tx1"/>
                </a:solidFill>
              </a:defRPr>
            </a:lvl1pPr>
            <a:lvl2pPr marL="457200" indent="0" latinLnBrk="0">
              <a:buNone/>
              <a:defRPr lang="it-IT" sz="2000" b="1"/>
            </a:lvl2pPr>
            <a:lvl3pPr marL="914400" indent="0" latinLnBrk="0">
              <a:buNone/>
              <a:defRPr lang="it-IT" sz="1800" b="1"/>
            </a:lvl3pPr>
            <a:lvl4pPr marL="1371600" indent="0" latinLnBrk="0">
              <a:buNone/>
              <a:defRPr lang="it-IT" sz="1600" b="1"/>
            </a:lvl4pPr>
            <a:lvl5pPr marL="1828800" indent="0" latinLnBrk="0">
              <a:buNone/>
              <a:defRPr lang="it-IT" sz="1600" b="1"/>
            </a:lvl5pPr>
            <a:lvl6pPr marL="2286000" indent="0" latinLnBrk="0">
              <a:buNone/>
              <a:defRPr lang="it-IT" sz="1600" b="1"/>
            </a:lvl6pPr>
            <a:lvl7pPr marL="2743200" indent="0" latinLnBrk="0">
              <a:buNone/>
              <a:defRPr lang="it-IT" sz="1600" b="1"/>
            </a:lvl7pPr>
            <a:lvl8pPr marL="3200400" indent="0" latinLnBrk="0">
              <a:buNone/>
              <a:defRPr lang="it-IT" sz="1600" b="1"/>
            </a:lvl8pPr>
            <a:lvl9pPr marL="3657600" indent="0" latinLnBrk="0">
              <a:buNone/>
              <a:defRPr lang="it-IT"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26" name="Segnaposto immagine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 latinLnBrk="0">
              <a:buNone/>
              <a:defRPr lang="it-IT" sz="1600"/>
            </a:lvl1pPr>
            <a:lvl2pPr marL="457200" indent="0" latinLnBrk="0">
              <a:buNone/>
              <a:defRPr lang="it-IT" sz="1600"/>
            </a:lvl2pPr>
            <a:lvl3pPr marL="914400" indent="0" latinLnBrk="0">
              <a:buNone/>
              <a:defRPr lang="it-IT" sz="1600"/>
            </a:lvl3pPr>
            <a:lvl4pPr marL="1371600" indent="0" latinLnBrk="0">
              <a:buNone/>
              <a:defRPr lang="it-IT" sz="1600"/>
            </a:lvl4pPr>
            <a:lvl5pPr marL="1828800" indent="0" latinLnBrk="0">
              <a:buNone/>
              <a:defRPr lang="it-IT" sz="1600"/>
            </a:lvl5pPr>
            <a:lvl6pPr marL="2286000" indent="0" latinLnBrk="0">
              <a:buNone/>
              <a:defRPr lang="it-IT" sz="1600"/>
            </a:lvl6pPr>
            <a:lvl7pPr marL="2743200" indent="0" latinLnBrk="0">
              <a:buNone/>
              <a:defRPr lang="it-IT" sz="1600"/>
            </a:lvl7pPr>
            <a:lvl8pPr marL="3200400" indent="0" latinLnBrk="0">
              <a:buNone/>
              <a:defRPr lang="it-IT" sz="1600"/>
            </a:lvl8pPr>
            <a:lvl9pPr marL="3657600" indent="0" latinLnBrk="0">
              <a:buNone/>
              <a:defRPr lang="it-IT" sz="16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27" name="Segnaposto testo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 latinLnBrk="0">
              <a:buNone/>
              <a:defRPr lang="it-IT" sz="1400"/>
            </a:lvl1pPr>
            <a:lvl2pPr marL="457200" indent="0" latinLnBrk="0">
              <a:buNone/>
              <a:defRPr lang="it-IT" sz="1200"/>
            </a:lvl2pPr>
            <a:lvl3pPr marL="914400" indent="0" latinLnBrk="0">
              <a:buNone/>
              <a:defRPr lang="it-IT" sz="1000"/>
            </a:lvl3pPr>
            <a:lvl4pPr marL="1371600" indent="0" latinLnBrk="0">
              <a:buNone/>
              <a:defRPr lang="it-IT" sz="900"/>
            </a:lvl4pPr>
            <a:lvl5pPr marL="1828800" indent="0" latinLnBrk="0">
              <a:buNone/>
              <a:defRPr lang="it-IT" sz="900"/>
            </a:lvl5pPr>
            <a:lvl6pPr marL="2286000" indent="0" latinLnBrk="0">
              <a:buNone/>
              <a:defRPr lang="it-IT" sz="900"/>
            </a:lvl6pPr>
            <a:lvl7pPr marL="2743200" indent="0" latinLnBrk="0">
              <a:buNone/>
              <a:defRPr lang="it-IT" sz="900"/>
            </a:lvl7pPr>
            <a:lvl8pPr marL="3200400" indent="0" latinLnBrk="0">
              <a:buNone/>
              <a:defRPr lang="it-IT" sz="900"/>
            </a:lvl8pPr>
            <a:lvl9pPr marL="3657600" indent="0" latinLnBrk="0">
              <a:buNone/>
              <a:defRPr lang="it-IT"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1F3D451-47F9-41C6-844A-AEB7A12E302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1246280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Immagin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ttangolo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 latinLnBrk="0">
              <a:defRPr lang="it-IT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F51381-BC12-4153-9752-F5D30410441B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831590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ttangolo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1917D616-AA5E-492E-95C4-EECC88337AA6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 latinLnBrk="0">
              <a:defRPr lang="it-IT"/>
            </a:lvl1pPr>
          </a:lstStyle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809886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it-IT"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143EB-4235-4A3B-B4DD-FB9FC906D926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t-IT"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t-IT"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it-IT"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4CA54-C76C-4177-876C-440FC15A8653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t-IT"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t-IT"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376286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</a:t>
            </a:r>
            <a:r>
              <a:rPr lang="it-IT" dirty="0"/>
              <a:t>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latinLnBrk="0">
              <a:defRPr lang="it-IT"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8207C-5D6B-4CF5-8B2D-EE2021D4A3A8}" type="datetime1">
              <a:rPr lang="it-IT" smtClean="0"/>
              <a:pPr/>
              <a:t>27/09/2016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t-IT"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latinLnBrk="0">
              <a:defRPr lang="it-IT"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4758266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it-IT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it-IT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it-IT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it-IT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hyperlink" Target="Sintesi%20attivit&#224;.doc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gif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2.jpeg"/><Relationship Id="rId10" Type="http://schemas.openxmlformats.org/officeDocument/2006/relationships/image" Target="../media/image18.jpeg"/><Relationship Id="rId4" Type="http://schemas.openxmlformats.org/officeDocument/2006/relationships/image" Target="../media/image8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1.jpeg"/><Relationship Id="rId5" Type="http://schemas.openxmlformats.org/officeDocument/2006/relationships/image" Target="../media/image12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Wonder%20Road.m2ts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3.jpe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0.jpeg"/><Relationship Id="rId5" Type="http://schemas.openxmlformats.org/officeDocument/2006/relationships/image" Target="../media/image52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76.jpeg"/><Relationship Id="rId4" Type="http://schemas.openxmlformats.org/officeDocument/2006/relationships/image" Target="../media/image7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76270" y="431183"/>
            <a:ext cx="11710929" cy="1166263"/>
          </a:xfrm>
        </p:spPr>
        <p:txBody>
          <a:bodyPr/>
          <a:lstStyle/>
          <a:p>
            <a:pPr algn="ctr"/>
            <a:r>
              <a:rPr lang="it-IT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Istituto Statale di Istruzione Superiore</a:t>
            </a:r>
            <a:r>
              <a:rPr lang="it-IT" sz="4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4000" dirty="0" smtClean="0">
                <a:latin typeface="Arial" pitchFamily="34" charset="0"/>
                <a:cs typeface="Arial" pitchFamily="34" charset="0"/>
              </a:rPr>
            </a:b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“</a:t>
            </a:r>
            <a:r>
              <a:rPr 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Majorana-Fascitelli</a:t>
            </a: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  <a:endParaRPr lang="it-IT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39486" y="4362679"/>
            <a:ext cx="11734799" cy="2352101"/>
          </a:xfrm>
        </p:spPr>
        <p:txBody>
          <a:bodyPr tIns="72000" anchor="ctr" anchorCtr="0">
            <a:norm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it-IT" dirty="0" smtClean="0"/>
              <a:t> </a:t>
            </a:r>
            <a:r>
              <a:rPr lang="it-IT" sz="1900" dirty="0" smtClean="0">
                <a:latin typeface="Arial" pitchFamily="34" charset="0"/>
                <a:cs typeface="Arial" pitchFamily="34" charset="0"/>
              </a:rPr>
              <a:t>Docente referente      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Prof.ssa Di Frangia Emanuela</a:t>
            </a:r>
          </a:p>
          <a:p>
            <a:pPr algn="l">
              <a:lnSpc>
                <a:spcPct val="110000"/>
              </a:lnSpc>
              <a:spcBef>
                <a:spcPts val="600"/>
              </a:spcBef>
            </a:pPr>
            <a:r>
              <a:rPr lang="it-IT" sz="1900" dirty="0" smtClean="0">
                <a:latin typeface="Arial" pitchFamily="34" charset="0"/>
                <a:cs typeface="Arial" pitchFamily="34" charset="0"/>
              </a:rPr>
              <a:t> Tutor d’aula                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Prof.ssa </a:t>
            </a:r>
            <a:r>
              <a:rPr lang="it-IT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Buzzelli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Claudia              Prof.ssa Moratti Sabrina          Prof. Ricci Giovanni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Prof.ssa </a:t>
            </a:r>
            <a:r>
              <a:rPr lang="it-IT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Montaquila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Marilena       Prof. Fortini Giuseppe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Prof.ssa </a:t>
            </a:r>
            <a:r>
              <a:rPr lang="it-IT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Izzi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Tina                          Prof.ssa Balzano Francesca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it-IT" sz="1900" dirty="0" smtClean="0">
                <a:latin typeface="Arial" pitchFamily="34" charset="0"/>
                <a:cs typeface="Arial" pitchFamily="34" charset="0"/>
              </a:rPr>
              <a:t>  Docente referente </a:t>
            </a: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it-IT" sz="1900" dirty="0" smtClean="0">
                <a:latin typeface="Arial" pitchFamily="34" charset="0"/>
                <a:cs typeface="Arial" pitchFamily="34" charset="0"/>
              </a:rPr>
              <a:t>  per l’Orientamento    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Prof.ssa </a:t>
            </a:r>
            <a:r>
              <a:rPr lang="it-IT" sz="19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Faralli</a:t>
            </a:r>
            <a:r>
              <a:rPr lang="it-IT" sz="19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Giuseppina</a:t>
            </a:r>
            <a:endParaRPr lang="it-IT" sz="19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6" descr="C:\Documents and Settings\utente\Desktop\ALTERNANZA\PROVA 5.jpg"/>
          <p:cNvPicPr>
            <a:picLocks noChangeAspect="1" noChangeArrowheads="1"/>
          </p:cNvPicPr>
          <p:nvPr/>
        </p:nvPicPr>
        <p:blipFill>
          <a:blip r:embed="rId3"/>
          <a:srcRect l="18321" t="20373" r="42512" b="6720"/>
          <a:stretch>
            <a:fillRect/>
          </a:stretch>
        </p:blipFill>
        <p:spPr bwMode="auto">
          <a:xfrm rot="5400000">
            <a:off x="8324178" y="797791"/>
            <a:ext cx="2102353" cy="5133862"/>
          </a:xfrm>
          <a:prstGeom prst="roundRect">
            <a:avLst/>
          </a:prstGeom>
          <a:noFill/>
          <a:effectLst>
            <a:outerShdw blurRad="215900" dist="76200" dir="18000000" sx="103000" sy="103000" algn="ctr" rotWithShape="0">
              <a:srgbClr val="000000">
                <a:alpha val="47000"/>
              </a:srgbClr>
            </a:outerShdw>
          </a:effectLst>
        </p:spPr>
      </p:pic>
      <p:pic>
        <p:nvPicPr>
          <p:cNvPr id="6" name="Picture 2" descr="logo3"/>
          <p:cNvPicPr>
            <a:picLocks noChangeAspect="1" noChangeArrowheads="1"/>
          </p:cNvPicPr>
          <p:nvPr/>
        </p:nvPicPr>
        <p:blipFill>
          <a:blip r:embed="rId4"/>
          <a:srcRect t="8339" b="7474"/>
          <a:stretch>
            <a:fillRect/>
          </a:stretch>
        </p:blipFill>
        <p:spPr bwMode="auto">
          <a:xfrm>
            <a:off x="802958" y="429195"/>
            <a:ext cx="1102959" cy="1094837"/>
          </a:xfrm>
          <a:prstGeom prst="roundRect">
            <a:avLst/>
          </a:prstGeom>
          <a:noFill/>
        </p:spPr>
      </p:pic>
      <p:pic>
        <p:nvPicPr>
          <p:cNvPr id="7" name="Immagine 1" descr="logo_liceo_classic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432974" y="429196"/>
            <a:ext cx="1102517" cy="1104813"/>
          </a:xfrm>
          <a:prstGeom prst="roundRect">
            <a:avLst/>
          </a:prstGeom>
          <a:noFill/>
        </p:spPr>
      </p:pic>
      <p:pic>
        <p:nvPicPr>
          <p:cNvPr id="1026" name="Picture 2" descr="prova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rcRect l="7944" t="7158" r="14642" b="87115"/>
          <a:stretch>
            <a:fillRect/>
          </a:stretch>
        </p:blipFill>
        <p:spPr bwMode="auto">
          <a:xfrm>
            <a:off x="231353" y="3007605"/>
            <a:ext cx="6461391" cy="675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892916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PROVA 4"/>
          <p:cNvPicPr/>
          <p:nvPr/>
        </p:nvPicPr>
        <p:blipFill>
          <a:blip r:embed="rId3" cstate="print"/>
          <a:srcRect l="10604" t="13161" r="22739" b="55589"/>
          <a:stretch>
            <a:fillRect/>
          </a:stretch>
        </p:blipFill>
        <p:spPr bwMode="auto">
          <a:xfrm>
            <a:off x="9805012" y="2688116"/>
            <a:ext cx="2232753" cy="1465243"/>
          </a:xfrm>
          <a:prstGeom prst="roundRect">
            <a:avLst/>
          </a:prstGeom>
          <a:noFill/>
          <a:ln>
            <a:noFill/>
          </a:ln>
        </p:spPr>
      </p:pic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83611704"/>
              </p:ext>
            </p:extLst>
          </p:nvPr>
        </p:nvGraphicFramePr>
        <p:xfrm>
          <a:off x="286315" y="2139417"/>
          <a:ext cx="8719139" cy="269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1692"/>
                <a:gridCol w="2634850"/>
                <a:gridCol w="2092660"/>
                <a:gridCol w="1489937"/>
              </a:tblGrid>
              <a:tr h="446119">
                <a:tc gridSpan="4"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Classi coinvolte</a:t>
                      </a:r>
                      <a:endParaRPr lang="it-IT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72000" marB="72000">
                    <a:solidFill>
                      <a:schemeClr val="tx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58961">
                <a:tc rowSpan="2"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 TERZE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E236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 Liceo Scientifico</a:t>
                      </a:r>
                    </a:p>
                  </a:txBody>
                  <a:tcPr marL="288000" marT="144000" marB="144000" anchor="ctr">
                    <a:solidFill>
                      <a:srgbClr val="FF99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N. 171alunni</a:t>
                      </a:r>
                    </a:p>
                  </a:txBody>
                  <a:tcPr marT="144000" marB="144000" anchor="ctr">
                    <a:solidFill>
                      <a:srgbClr val="83C937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Tot. 333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alunni</a:t>
                      </a:r>
                      <a:endParaRPr lang="it-IT" b="1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144000" marB="144000" anchor="ctr">
                    <a:solidFill>
                      <a:srgbClr val="2393A9"/>
                    </a:solidFill>
                  </a:tcPr>
                </a:tc>
              </a:tr>
              <a:tr h="55896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Liceo Classico</a:t>
                      </a:r>
                    </a:p>
                  </a:txBody>
                  <a:tcPr marL="288000" marT="144000" marB="144000" anchor="ctr">
                    <a:solidFill>
                      <a:srgbClr val="FF99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558961">
                <a:tc rowSpan="2"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 QUARTE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E9656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 Liceo Scientifico</a:t>
                      </a:r>
                    </a:p>
                  </a:txBody>
                  <a:tcPr marL="288000" marT="144000" marB="144000" anchor="ctr">
                    <a:solidFill>
                      <a:srgbClr val="FFAB2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N. 162 alunni</a:t>
                      </a:r>
                    </a:p>
                  </a:txBody>
                  <a:tcPr marT="144000" marB="14400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800" b="1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144000" marB="144000" anchor="ctr">
                    <a:solidFill>
                      <a:srgbClr val="92D050"/>
                    </a:solidFill>
                  </a:tcPr>
                </a:tc>
              </a:tr>
              <a:tr h="55896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 Liceo Classico</a:t>
                      </a:r>
                    </a:p>
                  </a:txBody>
                  <a:tcPr marL="288000" marT="144000" marB="144000" anchor="ctr">
                    <a:solidFill>
                      <a:srgbClr val="FFAB2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2639141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Percorsi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magine 3" descr="PROVA 4"/>
          <p:cNvPicPr/>
          <p:nvPr/>
        </p:nvPicPr>
        <p:blipFill>
          <a:blip r:embed="rId3" cstate="print"/>
          <a:srcRect l="10604" t="13161" r="22739" b="55589"/>
          <a:stretch>
            <a:fillRect/>
          </a:stretch>
        </p:blipFill>
        <p:spPr bwMode="auto">
          <a:xfrm>
            <a:off x="9805012" y="2688116"/>
            <a:ext cx="2232753" cy="1465243"/>
          </a:xfrm>
          <a:prstGeom prst="roundRect">
            <a:avLst/>
          </a:prstGeom>
          <a:noFill/>
          <a:ln>
            <a:noFill/>
          </a:ln>
        </p:spPr>
      </p:pic>
      <p:graphicFrame>
        <p:nvGraphicFramePr>
          <p:cNvPr id="5" name="Diagramma 4"/>
          <p:cNvGraphicFramePr/>
          <p:nvPr/>
        </p:nvGraphicFramePr>
        <p:xfrm>
          <a:off x="-429658" y="1355074"/>
          <a:ext cx="7403335" cy="4175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7975600" y="5448300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smtClean="0">
                <a:hlinkClick r:id="rId9" action="ppaction://hlinkfile"/>
              </a:rPr>
              <a:t>Sintesi delle attività</a:t>
            </a:r>
            <a:endParaRPr lang="it-IT" i="1" dirty="0"/>
          </a:p>
        </p:txBody>
      </p:sp>
    </p:spTree>
    <p:extLst>
      <p:ext uri="{BB962C8B-B14F-4D97-AF65-F5344CB8AC3E}">
        <p14:creationId xmlns="" xmlns:p14="http://schemas.microsoft.com/office/powerpoint/2010/main" val="32639141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571771" y="2014682"/>
            <a:ext cx="4186409" cy="3005719"/>
          </a:xfrm>
          <a:prstGeom prst="rect">
            <a:avLst/>
          </a:prstGeom>
          <a:solidFill>
            <a:srgbClr val="548222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it-IT" sz="21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GIORNALE SCOLASTICO</a:t>
            </a:r>
          </a:p>
          <a:p>
            <a:r>
              <a:rPr lang="it-IT" sz="1700" b="1" dirty="0" smtClean="0">
                <a:latin typeface="Arial" pitchFamily="34" charset="0"/>
                <a:cs typeface="Arial" pitchFamily="34" charset="0"/>
              </a:rPr>
              <a:t>10 ore Formazione con esperto esterno</a:t>
            </a:r>
          </a:p>
          <a:p>
            <a:pPr>
              <a:spcBef>
                <a:spcPts val="200"/>
              </a:spcBef>
            </a:pPr>
            <a:endParaRPr lang="it-IT" sz="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</a:pPr>
            <a:r>
              <a:rPr lang="it-IT" sz="1700" b="1" dirty="0" smtClean="0">
                <a:latin typeface="Arial" pitchFamily="34" charset="0"/>
                <a:cs typeface="Arial" pitchFamily="34" charset="0"/>
              </a:rPr>
              <a:t>Attività laboratoriale:</a:t>
            </a:r>
          </a:p>
          <a:p>
            <a:r>
              <a:rPr lang="it-IT" sz="1600" dirty="0" smtClean="0">
                <a:latin typeface="Arial" pitchFamily="34" charset="0"/>
                <a:cs typeface="Arial" pitchFamily="34" charset="0"/>
              </a:rPr>
              <a:t>8 ore le terze e le quinte</a:t>
            </a:r>
          </a:p>
          <a:p>
            <a:r>
              <a:rPr lang="it-IT" sz="1600" dirty="0" smtClean="0">
                <a:latin typeface="Arial" pitchFamily="34" charset="0"/>
                <a:cs typeface="Arial" pitchFamily="34" charset="0"/>
              </a:rPr>
              <a:t>5 ore le quarte</a:t>
            </a:r>
          </a:p>
          <a:p>
            <a:pPr>
              <a:spcBef>
                <a:spcPts val="200"/>
              </a:spcBef>
            </a:pPr>
            <a:endParaRPr lang="it-IT" sz="4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</a:pPr>
            <a:r>
              <a:rPr lang="it-IT" sz="1700" b="1" dirty="0" smtClean="0">
                <a:latin typeface="Arial" pitchFamily="34" charset="0"/>
                <a:cs typeface="Arial" pitchFamily="34" charset="0"/>
              </a:rPr>
              <a:t>Sopralluoghi e uscite didattiche </a:t>
            </a:r>
          </a:p>
          <a:p>
            <a:r>
              <a:rPr lang="it-IT" sz="1600" dirty="0" smtClean="0">
                <a:latin typeface="Arial" pitchFamily="34" charset="0"/>
                <a:cs typeface="Arial" pitchFamily="34" charset="0"/>
              </a:rPr>
              <a:t>10 ore e terze</a:t>
            </a:r>
          </a:p>
          <a:p>
            <a:r>
              <a:rPr lang="it-IT" sz="1600" dirty="0" smtClean="0">
                <a:latin typeface="Arial" pitchFamily="34" charset="0"/>
                <a:cs typeface="Arial" pitchFamily="34" charset="0"/>
              </a:rPr>
              <a:t>5 ore le quarte</a:t>
            </a:r>
          </a:p>
          <a:p>
            <a:r>
              <a:rPr lang="it-IT" sz="1600" dirty="0" smtClean="0">
                <a:latin typeface="Arial" pitchFamily="34" charset="0"/>
                <a:cs typeface="Arial" pitchFamily="34" charset="0"/>
              </a:rPr>
              <a:t>12 ore le quinte</a:t>
            </a:r>
            <a:endParaRPr lang="it-IT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748" y="753228"/>
            <a:ext cx="8498433" cy="1080938"/>
          </a:xfrm>
        </p:spPr>
        <p:txBody>
          <a:bodyPr/>
          <a:lstStyle/>
          <a:p>
            <a:r>
              <a:rPr lang="it-IT" dirty="0" err="1" smtClean="0">
                <a:latin typeface="Arial" pitchFamily="34" charset="0"/>
                <a:cs typeface="Arial" pitchFamily="34" charset="0"/>
              </a:rPr>
              <a:t>mediaCOMUNICAZIONE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magine 4" descr="PROVA 4"/>
          <p:cNvPicPr/>
          <p:nvPr/>
        </p:nvPicPr>
        <p:blipFill>
          <a:blip r:embed="rId3" cstate="print"/>
          <a:srcRect l="10604" t="13161" r="22739" b="55589"/>
          <a:stretch>
            <a:fillRect/>
          </a:stretch>
        </p:blipFill>
        <p:spPr bwMode="auto">
          <a:xfrm>
            <a:off x="8460953" y="661012"/>
            <a:ext cx="1916935" cy="1255923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22894" name="AutoShape 14" descr="File:Selinunte-pjt3.jpg"/>
          <p:cNvSpPr>
            <a:spLocks noChangeAspect="1" noChangeArrowheads="1"/>
          </p:cNvSpPr>
          <p:nvPr/>
        </p:nvSpPr>
        <p:spPr bwMode="auto">
          <a:xfrm>
            <a:off x="155575" y="-2422525"/>
            <a:ext cx="7620000" cy="504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934" name="AutoShape 6" descr="data:image/png;base64,iVBORw0KGgoAAAANSUhEUgAAAUMAAACcCAMAAADS8jl7AAABmFBMVEUAAACbu1kAsFAfSX3L2rXkbArAAAD////GAAAgS4EAtlPucQrCAACZulUAOhoARR+lAAAbP2sQJ0JkAAAHER1JIwMAbzIAiD4qAACWuE6Ttkg0GQPjYwDU5L26AAAArkn7+f4APHamw20AKm21zIqPsz7iYAAYOGCfvmEfAAAdDQHQYwmPAAAAPnetAAAAZi6+0pnvsZPO3rD32Mrty8sAqz+trK/1z77GNzf46+vz3t7clZXKT0+gn6LhWAC/vsEANHLk7tKdqYxCumxQVkj43dH2+fLAx9SHkXjhpaXScXHP1N61vczXgoJAXorIQkJ1h6U7uGjNXFzovLyIh4rn7tvsnHJfZlV1dXblcyS70JKp27jAzqs2NjbsontCQkOwvZ10fWgZGxaL0KDCHBybp7zksbHB5MtVVFXoiVJYcJXl5OfQZmbxu6EqLSZXXU5pxYeMmrMAHWg8QTZ/iXJMZ4/W7dzmezah2LJiw4LqkmF+zJZqamonJycyVIQOIDc6AACSRQZ6AAC3VwgApCOwj3cAHRgoPDLWqTMIAAAY1UlEQVR4nO2diV/iTJrHRdF65503c+/sJkNijMHh3Xfcl1NEFIxHPFAbj9iKZ3vRmqa77UPbbu2ZnXl399/eqhykSCoQEFRaf91ASEKE76eOp57nqUpHx5Oe9KQnPelJT3rSk5qoF89fux+8WTu4u2/Svjrws/79WQLIm7UsDxT+7r9RG+pg2+/3s/u2vTs8kMICE5TX7uM7tZsO/Ejbtr1jUpCmfD5KAHVc6r+7m6J/NfPn3Yk0hH7WtndNon1IjDTk/VI/eaUUcGzg+vV/NvUHtl77BkNb57Gm6AwpH7jxfC2NYWDztJLMqfb8+XTzskwuEtB3Bna/BYYTrI6Qnarcf20w9NHRnOeL/aTxmS7FAlDd5lPkEj4NlHZPd9E7dEoGZEpwA+6d3tR2aSdqL23I8LmGkJ2YYl9UHrhWGJ2hjwEvnZ8bAirhalo5BBmIIpZMZnaT05GBZPK0tLkOtyLrp+hdDJbL6WQqk4TUYrHd2CY86/IyluyGJ64nY5dtyFCvyPsQ5kTlgWvZZEgV+A57RQcSzfLOqyGGl9OQTmk9k/wciWRS3anuTGwzlSl9jqx/Lq2XMpFSZvpyAGRSA4HdUiYQ2xy4jJTWYwOb8MTU50gy0HYMjcYQbdoMxJdlhj6GlQHgc0NmcXypygLjY6K8o6E0y+FA8hQx3M1MZzZju8nNZKmUKUGGkCoENx3IpDLTA4FIZCAT605G4MHT1OXm9Hrq8+f2K4dv9Jo8RTiEMfTRDMOEREgyuwePZEGBoRDaMNixfUhvD1PJ5GUqOZ0p7Q6kLpOx9djmdDIJC+F6KZBKpjYDu/A5kwp0b6aSkenuZGm6BOv6Z3hiKZlcbzuG2xrCWdKhA2Ax1Go0RTO+KFDHAKsRRGgLwFbH9X4Z1mXYOQ8gu2VAez+QCnyODSBDZmBTewloB+G7gHZmILCJ9SjtxfAFW67Jdl3zUdpnF0UxYTZk7afsBdHNPjwtRYiGoIvaiaFeDJ8TjmSB6ESoYcN2M8qY7WP/+nVT1H0XP7450u2afcIRXjLraxXRYd7xwX9riv5S5w/5j6aoAYJGp0zoUA5AlKlJEArsNfRnm65/ftcU/VcDf/o1S/I1IIRhLwidNfm+9LcfepqgH3oa+NOzWjF84djPeyqFFKEm35NwhkdzXCWaZ2m449WiB4ZcA396m+Sugd2J5KkiP5iaXMkwzY8icNzwUU/P8DDElwaveriREa5nVCMK94xyPdyzI047pefZrRjqVdkY4V3nctlsdmhoaGwIeEJISw+lJlcw5EaG49xiKj03tzq/MreahgzTI9zi4gh3spji4vHVE24V7oin+Xl0ynxq7lYMNePQNGxAoRAOh6PRKMuGavfID5fhaHyU5xbTXOpkdZVLz61yPenF+NEIN8KtzKW41WG4MQ83RuAudMp8mrsVwwmsKu+BIIVEUzTZLHQqVI9/u7WyGMICll5dRAw5jltdgWUSlsNnqTlupAdxjD/jRkbj8ODI3Kh2ymL6du3hNtYrj0le0ZXFPJyCiDGEBY87WZmH5XF1fjQ+BxHNz3NxjoNVGBXMYe6kJ35ywo2k44voFHjmrRjizaFa8FSBcVEC31QQtxDeHpY3OOsNp+/gzCNcT2oxPl/e0TjD91pz+EF/A+ouhi6u2XtRA/bhM+euBuxDbaDHvtG215Rg/Qxpto5gVUfHX5oi4qX/2Jxxyt/qZqh3y++17R0ghfCSSNMeuhZKJEUD3PRTc7wRP9X9O1upWRYP5o3hFGlWUTTPl9ZIWk+oEQyV31B19cx1eL6qesVagaJhzdpGKRhFRvZRfpmhfSINzR2B8jGCgA4JNKVEoflouMWYWzE83cUjqJvIf72+3uYMdYqUzjDkC8pCWGZlISSzSlDxQ3ZAUvyCrIRFJSobDO2hgCqywxgAu7HIQCBgREYhw8BApKS9HUBebuPxsBl+YJ2j5TEgUAZDRhEBw4RZNswwoiyKIAT7HTkoFYIypBhGp9H1OG4cDFOZ01hpOrIbmz5djyW7Y5lYLBXZnE6WBlLJVCCSTGVKydQDZ1jZHhoa0ppBWJdpBjAgSIdZKUwzBUUUBUFhQpBhOCgXRDGkN44K7zmhyckwNn2ZPM2kIqVYJNndPb05nYlESskIyExnSuvwf6B7d/r0YTN84d/fn5iwBUSHWJ0hy8phRpLCsiDKYYWR4VBaZ+hXxKgisiG9V2G8UySUw8BA8nIg1b3ZPXCZ2tQZJtc3uwOI4Wkyg2KCD5whUfqYjxJEkaJ9jBgOUZQQFigqHA75RNiZUHRYYISwaI5qvFO0wwigSH7yMrA7nVyPJGPdSViXY7uoLgdiA5HPKE0ilnzo5ZAoI7mBoijrRXtQ2iulbRlHMYobta/saNkC+sNIyem2snO6jTdGbs6DY/j+TY0TvDkPK21tRvRg5DhoNKZ7Z/hmn3VGTyqlinU7H3xUwcOApUlR03vO7pzaZssDZFc14AR7UO5YTP/4Y1P0o3XFg33W7xZNxgXqL4d12dp3ph+b44j47nflKxpZIWUvg6uybL0F8QE5EnH9+J3No0gWV+P4D+Wo834Z4X4NhjvAIzkq5KNRPhgTjGZbzaMRGQzT8ZNqlJ7FV4/IR4YrGb73mwTtNjVBHl3aIcDzwNB1i3E0JJ0hl+Lm40fDrzjk9T9aXIGbR2hzeHSFW9QOHx0NH/WMajuOjhaPerQzh1eegRUOY/icNctgbYIdG95c2niSw8OcSWUxXE2PvEqfLI5wIyt8Dz83v7gY51LpkTjc05MeGeVWVzie49PxxfmReZ5Lr86nuNTcK34RK4flptCZ37WW1YT7o3WvQ02EbD3+13uRyRDW5blXKIg3cjTyCgX3ek7S6CW9iLa54ZH5ExTjG+GGUaR09Zl+Jgd3WQwNhI55UB0oIhrVpFgQc6ynVJuHkyfiqnI57OmZm+fikNPRyNwRZDU3r8Wb59KI4SsuPTe3OAy4VE96bn4VvsRXNKI4Q6MiE3Ndx5Qg8voz4XKh2vA0TmGidUxZuS8ZfQrKY5gf7TlaXX02uroyMpqGm3OLXJp7tcKhLIj4XA+3inienHCLq/F5dOYoOvIqbraHUwZCUp5mRy6q11vLqQ88DFMohuUfZhNYIdO2sWyY0fhcHHXCFf00pz9QyetZ1LIeyjFUoxz+r9GbkJLWrbaPAYbTwEu6Eh2Svc/5uUf9+N0PdiEkbuopP1Xqu99tV0P40qy4tDElD6/JFB0ipsLSLGiTiaT//F1T9D+sS4qhpjFzNhllNIhZ1gwzU0wB8IrI0HaM9QVEvwH9H+s+daLDag7LDeIBb/TKjCCrLzs2VMCKDAN7HYskVWiLitw8bVf3MlimYLlBVCVYEmlKMurrzpgKZImNhqnHWg4Ns8atD31ptX60ZA55VYmBlgtudO9tjA3lyvMfHxtDf9XGUAXh8qiOEgDI6hlIOQXknMZf2eahBBLD1++noN57GEq2mV64pP1D7WSBUsBTaihGYIGqVeg1kgdhozx5j+DommAtbe9PfKi2TkmbSU9ZN/zWFV7SLGAdhgsFhytArciGwz+jmoU2xDv+0Kw5IDeMUZb1T7yo4WJrD01hxfAGAD5rlq9roISIvhkKawn3YF0HmIt/r+zOccafXlQyNEBuT5Ct0nbSBDbGg90tmjmrju2gCfAF18EIHIOg5m4jC4AUho0k1jDq/m2KIiQqvSEw1P64f7bNa7X+O7RN5BOEdTUUlgCvgmp5/xQjwTNkVkDWNSPh/Qf8HM34whLv+EvvUe3V6jCrb2EY94kD9d80Ry2gViG9cOjmNTDsOwhBDPuqexXgGZQ5PKEAFnwfUwoS7L3XnJ32wfsDc2PqxezEdgVIdttpGPz8fXP0c0vIWZq1BspZBRsG1/TLYGfQYbziZnNrHuN3Ux/2MYzstr0s/vx9J0G9vb0Vb43nXtK5mr7/c3NQuWq/XJVfglAtbm4KKg2Hm55P+FmLYmUvTWTY++XwEOM1+Ra9mTxc/uIKseUMranJN96mgZKKZAjcJvr+fN+iWLFoCZFhArz9koCFsTPRmYBFcnkSbV5tdV5pu+6DIT5z4iXw5OB3iBZqI1wb0uRy3usJq0pjCRZkhvIvicOti8lJuXhRvHgL6V0U5bdby8VEceuCCLHVDJ/jk/FueI9TQSvEFGp7CjeA3hnLrtMsygY4VhRdyuHWVuKweDhZ/OWi92oL/eu9mEQMJw/le2GoZwqXzTNVdngCayKMeogbD0l6RKbaclZmWWS3za/jUg4TiYvlQ8gwoXRqDIufIMvl4uRF4n7KoT1jPQdq2DQOhJKX+cmGC5IS+Sonvd82KRr1mczwItH7qVj8svwpUey8+jR5eHUBa/bhMqzT91SXJ2wM4RjZU+DYFK14ijvxpj+negaiORo0GmiybZPQzJte3ZyB/cinrStZe5vovZ8+ZcIapRgaq2dOHu0xBm8m59Sau/faKIp6o0hmaFevbt646+4Z7pFDx+TCSXtbOPK6HNWqOc1iAoP42/YYp5QZlmvkmkJkSK7hVNhTOSxHtWi2pjH+HIP4m982RY3j8SS9T/mw7y+PEMqJhZSoyLKiTSOjfYKEXtFQmkYrepXz/e2rwN5kSXaOdU0i8+ssXsPfk8zth6wJw/tkdQy58vpdFBMNB8NhNipF6VCUiUYlgRYllhHDklUqKxm+BBKwlbSdtaxqpUWEgJods7WJY6AyFv3agOgWZ3xQ+lAeqmJ9q2oF5+hoNKiwghhUREEOAlFUQkow6g/LQnlkXZkfPAaHi5SCLXd4jVbOZgsWciokRpFbB3P0qEBgxAryBwZEoj/soem9MeDHzRM7Q4FhJbkgKEEQpOWwLCn+MJZGzOD+1xxA00YZ1jC6d4YACjzTlWY7bA0YISqbsa09XoHHKZ+MV3ITYpsECl5ss9sVFp6NoSwUpKBUQOWQoWRRCQbpsIQzLJfDG42GTxv8wd73ZQ5IgjMBQueox7au0SDQWKwJ2upYFTeqM3G1wIeoqUoj2WoPYQ8QZliBUhRJFFgGEpKCfkURxagFBpvffQ3MDBI6BHJZwFLVxo0UHPjBttFa+i8o42bPVOXshN/++fZquTvb0hBWyijKR2srDqBXtKVtY95XCp/6pJbrOEWzLFXTVIcUrYWGqEJl7/SiIgWoGVZi590xXJPr8N3QUawZ28OGid6WEMI408A2mU83to1Jv84BSwIKG6vg4xa3UcvdMbypZ/ZO5bgjSzbPvagyrqUJzwJyMExcFIsXOjr4lCha9HrfHroEBu4IYAdKAqkDBBXmcdsGSyupT5XxVV3vWcuHQyiHXz4lOg8neycnr5YnryYTxeJy75e3ic7lt8vLvejAPTJU5bp8X7BjwLpTjxMuCJchOWdnrewBJ8Pew0+Ji8mL5WLxqlicvOiFDC/ebm0lwOGXrU756uLKCfGOCN54WuC14teH8TGG2sBUSB9qVnnSt9kudytEhpPyFgS4DCty4qL38LDzIpGQf7lIXH06PEy83bovhnsNRFRoEYum7DQwFdKHiiFxdvjz8pLSJIZbnRe/9PYWJxMXy4jhp4ScuComLiC+q4tfioQwH37pP/y+Kfq74ztfe1wj1wZRsAZqqtJYOWTJvtl9syASHIlXb3uviludX5Z7DyHQzs7i28niVm/vYe/kWxRuIbhj8St3/aqriqoexM/7vf0br7mtdV1D1kAtW49dhIvQLSO9N1tEYqC5U/dmm/8157b+ppdo31QwNNXXR2CTJ+wbJEH8q+0L72mj3YYgMvoMqrXGarIGUSY6FveNrrkZNvb3JIZ9M7m+rsHBvvzxIBTagrT61Y/ahvFWe4wfj8PnQbRP30VkuONl4o4LAa1JvMUFUJifFB18Y6QQ/Pzvt1eFN7tcunK5rr6FhfOl/Pj5zPH4+XFuqW9hRl36ODOz1DV4vDDTdQa3+o5zx2Dh7Dh3Prg0M/P143Guj8ywY8yKAlB0zRgpNho2oipqYyF+4xphYpO4jQ1WmikT4XEelsD+hfzZwlluMLekfjybOV/oV5e+9p/NDI7zg+cLaKsfDPbz784X3vHv1KWz3Jk67lIO0YLXtE6HEZC/tfpvjkrIraWdL2jh0bUG1hrBxBBzdj7go+bmMxxXczkeQTpbyOeOj7vU8a8zx/n+3FJ+ZmGmr0/t/zgDtyDU8XHI8HxcfaceH0Pgg64MX2q5g5SW+zYExCpIUDcyxAMlirxbxq+/RU3WLhkiBaoPXG9V0BSGZ7n+/twZOIdYutT88bg6vpT7qB6DrwuwGveN88fqGdrqVyHP83N4vH/h+Dyfr8IQDniRd1TVbsSzYd3/xFlmdL/zzVoOAEnUa+FQo32yKZolJUHs2wPgTWX49St8LH08+9gFN/JLXUtdXUuDH8++dg3mvy519akfYeeCtuD+r2fwZLjvLK99ypVhhwqsmNKNCosigSJFhxTLyXI9pOpvblkMkUgFsWJ17qYzrK7BY5LhU822cWoNyAW7Jxq2lY6wE9LYbYshPoMIU8Uq8c1T16+8aLDWCbUZQjI8YHHDmwqhSAhpYjcfvnUxJN9uE1+eu3n60x+aIm9/7GWWt/wIlAhyFfHjDcAbkhu0z3Exknk5bAjuyAhqR91YDi1asbmo1Khg6NalULu+eTUsMKA3iO0+h8XqLRj7YKIJHQlJFG3dCE2LTrXAQrxbWZkejsyQRn2utcRg0RVs8kf7qhylqohAIW3U0xnXnq5hCY/T+FtjZd+tdszS5lh8z20FP4phGMqWb0eJ9npvLtxJYojZ2/st6ZjvWmar58jAzJF9tpQoA6AtC4tjkWwr1VEFdEXyqmE0lnTsTJFsRxkNotN+y4JoiHEWRUgmKIhwABzUIvsoikwzQRZehdbKJ629BAE8QJoUSDG+KJZ+820wXJONrH6Hs3kjB2QnRgalf0GEQGZDMk2JEg0tPxmVQ0WWRVpQWCALjAxkJagIDoBUWAEqZoU6F4pvR90ASRNxKo+OsZJDGCgCDYstekAmcjAqMwLwB5VoEO4UQDQoKTQDQpC23bC0Aez4Vhh27K1pcluaeS1nG6VQIRZEacRPYwiLW5SmWTYI/GwUCAIIUgWZITGkJdWRRztLWGz/W5TNTqRQ2JkxGRYshiKUtk8kMyQFSVvK8O+efA815cX3UEM2W1sIB4N+VHuDdAj4gooSZJUgBdigDA+EMIaMk6EzqtLSAfNfvYZBa6gJX8W2OCw0bWSBgr0Gy8Dug1UYCnYgsF8WZCjGYEhLQAnaGRIiUy3tl90YDg6edQ1+NH2tH/PwLdTSUisZ2lDATlyzYbSERRR1YWgUfKHQglbIdtEeaNvm5CUt/9xSG9uF4WBePc7lz89QHLRrcDw/M74wONjXd5YnRpmbw5Bvju+BeNuk7VaO9dwY8v3j/ePnZ/n8+EzfeS630L8wfp6bOTtvIUOVcEP1RhiS7ijQGke2IReGS7n+hVz+OH9+3q+Oq+/yM/3qO7W/ywpGtYDhUGP5XnY5nBodRjCgZXNVXMvheP/5OWL4zmQ4rvaP549byLAuB04VhoTpf89bE5Qy5N4eLqj5hfySugD6czM5yLB/ZibX0nJYVwKyu0jdsj5MadUiQq79ct9S36AGrK+r72sf7Fi6+pYGyYlLTWLYjJCUS1Bqv6UuhwdkHzanQSRG6VuU6GDoD80ZpzjyEBvRXjOiAozsnHSqZ359aMZ3JOpPTVFzvosavX18mWTZTLTTxL3baQzYHYGNQCQkULTXvL3bKFffShquEGX7ChvPv4mongftmDNGb63yvF1T+4+kKm80NJ3ABWKhwll+475W7TelbIPTCciiBYAZOHqP0rpe+YFord6VmWqIwpOK2W8jllJLt1g2kSzGmrymjfNa5rN5QLJm3FLeZi2TZM1DwJZu0pOxWzZWfkjScxXQIrKS1ChCFq1lrl1GsDKKJx5LMUQtIq0BBPxYVq5z2qmuoKKOqUBCicvYLNwpfCb9ty6VFVjAa7MJco04EoMS34FufsGXJxlo0tdneQT2NdJO+U4MCGL9q1AqvPHhvSHeSjycYB/NMM+uXNXFyZ2iKJk4Z1Qf5bXHWktNV7VF8p3CZz/j0udUPI4OhaBrIHmtz+j2DY5EKG10vP14HDZEHbjMsHKIEWTeOTdqdtaMALT9dIDbaA0oHpxhIXI23hv2xUT1u4Q9Eg3VHgLScpZo+71m3W99+rhUO1rqusCu3hQ+ApdXDV1jk/IrVlnDpt+7LbC7/YRQU3kZXR8tooU4GU20IEbL61m5LrCrj5MfxxivmrCleUFWLd9OHahZ3sxvogo8+bMf0N1pvn3Pa03x5sQTwx14sLO3t6NN2rUcjqRMOU0Hbz5MbD/2XhndVsqssI6RXNnhWGPV9qlHXpvNG2zi7sCyzMlRjNImtxe+H43JQa0DJi7Kt6YlllB0kLT4wJPK0l2qLiv/qCyjO2093DbkMUt3qdpXeTWOgYLptH1Sde0N8S63tVjjs08A21H/D+6NQ5fCwpxUAAAAAElFTkSuQmCC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936" name="AutoShape 8" descr="data:image/png;base64,iVBORw0KGgoAAAANSUhEUgAAAUMAAACcCAMAAADS8jl7AAABmFBMVEUAAACbu1kAsFAfSX3L2rXkbArAAAD////GAAAgS4EAtlPucQrCAACZulUAOhoARR+lAAAbP2sQJ0JkAAAHER1JIwMAbzIAiD4qAACWuE6Ttkg0GQPjYwDU5L26AAAArkn7+f4APHamw20AKm21zIqPsz7iYAAYOGCfvmEfAAAdDQHQYwmPAAAAPnetAAAAZi6+0pnvsZPO3rD32Mrty8sAqz+trK/1z77GNzf46+vz3t7clZXKT0+gn6LhWAC/vsEANHLk7tKdqYxCumxQVkj43dH2+fLAx9SHkXjhpaXScXHP1N61vczXgoJAXorIQkJ1h6U7uGjNXFzovLyIh4rn7tvsnHJfZlV1dXblcyS70JKp27jAzqs2NjbsontCQkOwvZ10fWgZGxaL0KDCHBybp7zksbHB5MtVVFXoiVJYcJXl5OfQZmbxu6EqLSZXXU5pxYeMmrMAHWg8QTZ/iXJMZ4/W7dzmezah2LJiw4LqkmF+zJZqamonJycyVIQOIDc6AACSRQZ6AAC3VwgApCOwj3cAHRgoPDLWqTMIAAAY1UlEQVR4nO2diV/iTJrHRdF65503c+/sJkNijMHh3Xfcl1NEFIxHPFAbj9iKZ3vRmqa77UPbbu2ZnXl399/eqhykSCoQEFRaf91ASEKE76eOp57nqUpHx5Oe9KQnPelJT3rSk5qoF89fux+8WTu4u2/Svjrws/79WQLIm7UsDxT+7r9RG+pg2+/3s/u2vTs8kMICE5TX7uM7tZsO/Ejbtr1jUpCmfD5KAHVc6r+7m6J/NfPn3Yk0hH7WtndNon1IjDTk/VI/eaUUcGzg+vV/NvUHtl77BkNb57Gm6AwpH7jxfC2NYWDztJLMqfb8+XTzskwuEtB3Bna/BYYTrI6Qnarcf20w9NHRnOeL/aTxmS7FAlDd5lPkEj4NlHZPd9E7dEoGZEpwA+6d3tR2aSdqL23I8LmGkJ2YYl9UHrhWGJ2hjwEvnZ8bAirhalo5BBmIIpZMZnaT05GBZPK0tLkOtyLrp+hdDJbL6WQqk4TUYrHd2CY86/IyluyGJ64nY5dtyFCvyPsQ5kTlgWvZZEgV+A57RQcSzfLOqyGGl9OQTmk9k/wciWRS3anuTGwzlSl9jqx/Lq2XMpFSZvpyAGRSA4HdUiYQ2xy4jJTWYwOb8MTU50gy0HYMjcYQbdoMxJdlhj6GlQHgc0NmcXypygLjY6K8o6E0y+FA8hQx3M1MZzZju8nNZKmUKUGGkCoENx3IpDLTA4FIZCAT605G4MHT1OXm9Hrq8+f2K4dv9Jo8RTiEMfTRDMOEREgyuwePZEGBoRDaMNixfUhvD1PJ5GUqOZ0p7Q6kLpOx9djmdDIJC+F6KZBKpjYDu/A5kwp0b6aSkenuZGm6BOv6Z3hiKZlcbzuG2xrCWdKhA2Ax1Go0RTO+KFDHAKsRRGgLwFbH9X4Z1mXYOQ8gu2VAez+QCnyODSBDZmBTewloB+G7gHZmILCJ9SjtxfAFW67Jdl3zUdpnF0UxYTZk7afsBdHNPjwtRYiGoIvaiaFeDJ8TjmSB6ESoYcN2M8qY7WP/+nVT1H0XP7450u2afcIRXjLraxXRYd7xwX9riv5S5w/5j6aoAYJGp0zoUA5AlKlJEArsNfRnm65/ftcU/VcDf/o1S/I1IIRhLwidNfm+9LcfepqgH3oa+NOzWjF84djPeyqFFKEm35NwhkdzXCWaZ2m449WiB4ZcA396m+Sugd2J5KkiP5iaXMkwzY8icNzwUU/P8DDElwaveriREa5nVCMK94xyPdyzI047pefZrRjqVdkY4V3nctlsdmhoaGwIeEJISw+lJlcw5EaG49xiKj03tzq/MreahgzTI9zi4gh3spji4vHVE24V7oin+Xl0ynxq7lYMNePQNGxAoRAOh6PRKMuGavfID5fhaHyU5xbTXOpkdZVLz61yPenF+NEIN8KtzKW41WG4MQ83RuAudMp8mrsVwwmsKu+BIIVEUzTZLHQqVI9/u7WyGMICll5dRAw5jltdgWUSlsNnqTlupAdxjD/jRkbj8ODI3Kh2ymL6du3hNtYrj0le0ZXFPJyCiDGEBY87WZmH5XF1fjQ+BxHNz3NxjoNVGBXMYe6kJ35ywo2k44voFHjmrRjizaFa8FSBcVEC31QQtxDeHpY3OOsNp+/gzCNcT2oxPl/e0TjD91pz+EF/A+ouhi6u2XtRA/bhM+euBuxDbaDHvtG215Rg/Qxpto5gVUfHX5oi4qX/2Jxxyt/qZqh3y++17R0ghfCSSNMeuhZKJEUD3PRTc7wRP9X9O1upWRYP5o3hFGlWUTTPl9ZIWk+oEQyV31B19cx1eL6qesVagaJhzdpGKRhFRvZRfpmhfSINzR2B8jGCgA4JNKVEoflouMWYWzE83cUjqJvIf72+3uYMdYqUzjDkC8pCWGZlISSzSlDxQ3ZAUvyCrIRFJSobDO2hgCqywxgAu7HIQCBgREYhw8BApKS9HUBebuPxsBl+YJ2j5TEgUAZDRhEBw4RZNswwoiyKIAT7HTkoFYIypBhGp9H1OG4cDFOZ01hpOrIbmz5djyW7Y5lYLBXZnE6WBlLJVCCSTGVKydQDZ1jZHhoa0ppBWJdpBjAgSIdZKUwzBUUUBUFhQpBhOCgXRDGkN44K7zmhyckwNn2ZPM2kIqVYJNndPb05nYlESskIyExnSuvwf6B7d/r0YTN84d/fn5iwBUSHWJ0hy8phRpLCsiDKYYWR4VBaZ+hXxKgisiG9V2G8UySUw8BA8nIg1b3ZPXCZ2tQZJtc3uwOI4Wkyg2KCD5whUfqYjxJEkaJ9jBgOUZQQFigqHA75RNiZUHRYYISwaI5qvFO0wwigSH7yMrA7nVyPJGPdSViXY7uoLgdiA5HPKE0ilnzo5ZAoI7mBoijrRXtQ2iulbRlHMYobta/saNkC+sNIyem2snO6jTdGbs6DY/j+TY0TvDkPK21tRvRg5DhoNKZ7Z/hmn3VGTyqlinU7H3xUwcOApUlR03vO7pzaZssDZFc14AR7UO5YTP/4Y1P0o3XFg33W7xZNxgXqL4d12dp3ph+b44j47nflKxpZIWUvg6uybL0F8QE5EnH9+J3No0gWV+P4D+Wo834Z4X4NhjvAIzkq5KNRPhgTjGZbzaMRGQzT8ZNqlJ7FV4/IR4YrGb73mwTtNjVBHl3aIcDzwNB1i3E0JJ0hl+Lm40fDrzjk9T9aXIGbR2hzeHSFW9QOHx0NH/WMajuOjhaPerQzh1eegRUOY/icNctgbYIdG95c2niSw8OcSWUxXE2PvEqfLI5wIyt8Dz83v7gY51LpkTjc05MeGeVWVzie49PxxfmReZ5Lr86nuNTcK34RK4flptCZ37WW1YT7o3WvQ02EbD3+13uRyRDW5blXKIg3cjTyCgX3ek7S6CW9iLa54ZH5ExTjG+GGUaR09Zl+Jgd3WQwNhI55UB0oIhrVpFgQc6ynVJuHkyfiqnI57OmZm+fikNPRyNwRZDU3r8Wb59KI4SsuPTe3OAy4VE96bn4VvsRXNKI4Q6MiE3Ndx5Qg8voz4XKh2vA0TmGidUxZuS8ZfQrKY5gf7TlaXX02uroyMpqGm3OLXJp7tcKhLIj4XA+3inienHCLq/F5dOYoOvIqbraHUwZCUp5mRy6q11vLqQ88DFMohuUfZhNYIdO2sWyY0fhcHHXCFf00pz9QyetZ1LIeyjFUoxz+r9GbkJLWrbaPAYbTwEu6Eh2Svc/5uUf9+N0PdiEkbuopP1Xqu99tV0P40qy4tDElD6/JFB0ipsLSLGiTiaT//F1T9D+sS4qhpjFzNhllNIhZ1gwzU0wB8IrI0HaM9QVEvwH9H+s+daLDag7LDeIBb/TKjCCrLzs2VMCKDAN7HYskVWiLitw8bVf3MlimYLlBVCVYEmlKMurrzpgKZImNhqnHWg4Ns8atD31ptX60ZA55VYmBlgtudO9tjA3lyvMfHxtDf9XGUAXh8qiOEgDI6hlIOQXknMZf2eahBBLD1++noN57GEq2mV64pP1D7WSBUsBTaihGYIGqVeg1kgdhozx5j+DommAtbe9PfKi2TkmbSU9ZN/zWFV7SLGAdhgsFhytArciGwz+jmoU2xDv+0Kw5IDeMUZb1T7yo4WJrD01hxfAGAD5rlq9roISIvhkKawn3YF0HmIt/r+zOccafXlQyNEBuT5Ct0nbSBDbGg90tmjmrju2gCfAF18EIHIOg5m4jC4AUho0k1jDq/m2KIiQqvSEw1P64f7bNa7X+O7RN5BOEdTUUlgCvgmp5/xQjwTNkVkDWNSPh/Qf8HM34whLv+EvvUe3V6jCrb2EY94kD9d80Ry2gViG9cOjmNTDsOwhBDPuqexXgGZQ5PKEAFnwfUwoS7L3XnJ32wfsDc2PqxezEdgVIdttpGPz8fXP0c0vIWZq1BspZBRsG1/TLYGfQYbziZnNrHuN3Ux/2MYzstr0s/vx9J0G9vb0Vb43nXtK5mr7/c3NQuWq/XJVfglAtbm4KKg2Hm55P+FmLYmUvTWTY++XwEOM1+Ra9mTxc/uIKseUMranJN96mgZKKZAjcJvr+fN+iWLFoCZFhArz9koCFsTPRmYBFcnkSbV5tdV5pu+6DIT5z4iXw5OB3iBZqI1wb0uRy3usJq0pjCRZkhvIvicOti8lJuXhRvHgL6V0U5bdby8VEceuCCLHVDJ/jk/FueI9TQSvEFGp7CjeA3hnLrtMsygY4VhRdyuHWVuKweDhZ/OWi92oL/eu9mEQMJw/le2GoZwqXzTNVdngCayKMeogbD0l6RKbaclZmWWS3za/jUg4TiYvlQ8gwoXRqDIufIMvl4uRF4n7KoT1jPQdq2DQOhJKX+cmGC5IS+Sonvd82KRr1mczwItH7qVj8svwpUey8+jR5eHUBa/bhMqzT91SXJ2wM4RjZU+DYFK14ijvxpj+negaiORo0GmiybZPQzJte3ZyB/cinrStZe5vovZ8+ZcIapRgaq2dOHu0xBm8m59Sau/faKIp6o0hmaFevbt646+4Z7pFDx+TCSXtbOPK6HNWqOc1iAoP42/YYp5QZlmvkmkJkSK7hVNhTOSxHtWi2pjH+HIP4m982RY3j8SS9T/mw7y+PEMqJhZSoyLKiTSOjfYKEXtFQmkYrepXz/e2rwN5kSXaOdU0i8+ssXsPfk8zth6wJw/tkdQy58vpdFBMNB8NhNipF6VCUiUYlgRYllhHDklUqKxm+BBKwlbSdtaxqpUWEgJods7WJY6AyFv3agOgWZ3xQ+lAeqmJ9q2oF5+hoNKiwghhUREEOAlFUQkow6g/LQnlkXZkfPAaHi5SCLXd4jVbOZgsWciokRpFbB3P0qEBgxAryBwZEoj/soem9MeDHzRM7Q4FhJbkgKEEQpOWwLCn+MJZGzOD+1xxA00YZ1jC6d4YACjzTlWY7bA0YISqbsa09XoHHKZ+MV3ITYpsECl5ss9sVFp6NoSwUpKBUQOWQoWRRCQbpsIQzLJfDG42GTxv8wd73ZQ5IgjMBQueox7au0SDQWKwJ2upYFTeqM3G1wIeoqUoj2WoPYQ8QZliBUhRJFFgGEpKCfkURxagFBpvffQ3MDBI6BHJZwFLVxo0UHPjBttFa+i8o42bPVOXshN/++fZquTvb0hBWyijKR2srDqBXtKVtY95XCp/6pJbrOEWzLFXTVIcUrYWGqEJl7/SiIgWoGVZi590xXJPr8N3QUawZ28OGid6WEMI408A2mU83to1Jv84BSwIKG6vg4xa3UcvdMbypZ/ZO5bgjSzbPvagyrqUJzwJyMExcFIsXOjr4lCha9HrfHroEBu4IYAdKAqkDBBXmcdsGSyupT5XxVV3vWcuHQyiHXz4lOg8neycnr5YnryYTxeJy75e3ic7lt8vLvejAPTJU5bp8X7BjwLpTjxMuCJchOWdnrewBJ8Pew0+Ji8mL5WLxqlicvOiFDC/ebm0lwOGXrU756uLKCfGOCN54WuC14teH8TGG2sBUSB9qVnnSt9kudytEhpPyFgS4DCty4qL38LDzIpGQf7lIXH06PEy83bovhnsNRFRoEYum7DQwFdKHiiFxdvjz8pLSJIZbnRe/9PYWJxMXy4jhp4ScuComLiC+q4tfioQwH37pP/y+Kfq74ztfe1wj1wZRsAZqqtJYOWTJvtl9syASHIlXb3uviludX5Z7DyHQzs7i28niVm/vYe/kWxRuIbhj8St3/aqriqoexM/7vf0br7mtdV1D1kAtW49dhIvQLSO9N1tEYqC5U/dmm/8157b+ppdo31QwNNXXR2CTJ+wbJEH8q+0L72mj3YYgMvoMqrXGarIGUSY6FveNrrkZNvb3JIZ9M7m+rsHBvvzxIBTagrT61Y/ahvFWe4wfj8PnQbRP30VkuONl4o4LAa1JvMUFUJifFB18Y6QQ/Pzvt1eFN7tcunK5rr6FhfOl/Pj5zPH4+XFuqW9hRl36ODOz1DV4vDDTdQa3+o5zx2Dh7Dh3Prg0M/P143Guj8ywY8yKAlB0zRgpNho2oipqYyF+4xphYpO4jQ1WmikT4XEelsD+hfzZwlluMLekfjybOV/oV5e+9p/NDI7zg+cLaKsfDPbz784X3vHv1KWz3Jk67lIO0YLXtE6HEZC/tfpvjkrIraWdL2jh0bUG1hrBxBBzdj7go+bmMxxXczkeQTpbyOeOj7vU8a8zx/n+3FJ+ZmGmr0/t/zgDtyDU8XHI8HxcfaceH0Pgg64MX2q5g5SW+zYExCpIUDcyxAMlirxbxq+/RU3WLhkiBaoPXG9V0BSGZ7n+/twZOIdYutT88bg6vpT7qB6DrwuwGveN88fqGdrqVyHP83N4vH/h+Dyfr8IQDniRd1TVbsSzYd3/xFlmdL/zzVoOAEnUa+FQo32yKZolJUHs2wPgTWX49St8LH08+9gFN/JLXUtdXUuDH8++dg3mvy519akfYeeCtuD+r2fwZLjvLK99ypVhhwqsmNKNCosigSJFhxTLyXI9pOpvblkMkUgFsWJ17qYzrK7BY5LhU822cWoNyAW7Jxq2lY6wE9LYbYshPoMIU8Uq8c1T16+8aLDWCbUZQjI8YHHDmwqhSAhpYjcfvnUxJN9uE1+eu3n60x+aIm9/7GWWt/wIlAhyFfHjDcAbkhu0z3Exknk5bAjuyAhqR91YDi1asbmo1Khg6NalULu+eTUsMKA3iO0+h8XqLRj7YKIJHQlJFG3dCE2LTrXAQrxbWZkejsyQRn2utcRg0RVs8kf7qhylqohAIW3U0xnXnq5hCY/T+FtjZd+tdszS5lh8z20FP4phGMqWb0eJ9npvLtxJYojZ2/st6ZjvWmar58jAzJF9tpQoA6AtC4tjkWwr1VEFdEXyqmE0lnTsTJFsRxkNotN+y4JoiHEWRUgmKIhwABzUIvsoikwzQRZehdbKJ629BAE8QJoUSDG+KJZ+820wXJONrH6Hs3kjB2QnRgalf0GEQGZDMk2JEg0tPxmVQ0WWRVpQWCALjAxkJagIDoBUWAEqZoU6F4pvR90ASRNxKo+OsZJDGCgCDYstekAmcjAqMwLwB5VoEO4UQDQoKTQDQpC23bC0Aez4Vhh27K1pcluaeS1nG6VQIRZEacRPYwiLW5SmWTYI/GwUCAIIUgWZITGkJdWRRztLWGz/W5TNTqRQ2JkxGRYshiKUtk8kMyQFSVvK8O+efA815cX3UEM2W1sIB4N+VHuDdAj4gooSZJUgBdigDA+EMIaMk6EzqtLSAfNfvYZBa6gJX8W2OCw0bWSBgr0Gy8Dug1UYCnYgsF8WZCjGYEhLQAnaGRIiUy3tl90YDg6edQ1+NH2tH/PwLdTSUisZ2lDATlyzYbSERRR1YWgUfKHQglbIdtEeaNvm5CUt/9xSG9uF4WBePc7lz89QHLRrcDw/M74wONjXd5YnRpmbw5Bvju+BeNuk7VaO9dwY8v3j/ePnZ/n8+EzfeS630L8wfp6bOTtvIUOVcEP1RhiS7ijQGke2IReGS7n+hVz+OH9+3q+Oq+/yM/3qO7W/ywpGtYDhUGP5XnY5nBodRjCgZXNVXMvheP/5OWL4zmQ4rvaP549byLAuB04VhoTpf89bE5Qy5N4eLqj5hfySugD6czM5yLB/ZibX0nJYVwKyu0jdsj5MadUiQq79ct9S36AGrK+r72sf7Fi6+pYGyYlLTWLYjJCUS1Bqv6UuhwdkHzanQSRG6VuU6GDoD80ZpzjyEBvRXjOiAozsnHSqZ359aMZ3JOpPTVFzvosavX18mWTZTLTTxL3baQzYHYGNQCQkULTXvL3bKFffShquEGX7ChvPv4mongftmDNGb63yvF1T+4+kKm80NJ3ABWKhwll+475W7TelbIPTCciiBYAZOHqP0rpe+YFord6VmWqIwpOK2W8jllJLt1g2kSzGmrymjfNa5rN5QLJm3FLeZi2TZM1DwJZu0pOxWzZWfkjScxXQIrKS1ChCFq1lrl1GsDKKJx5LMUQtIq0BBPxYVq5z2qmuoKKOqUBCicvYLNwpfCb9ty6VFVjAa7MJco04EoMS34FufsGXJxlo0tdneQT2NdJO+U4MCGL9q1AqvPHhvSHeSjycYB/NMM+uXNXFyZ2iKJk4Z1Qf5bXHWktNV7VF8p3CZz/j0udUPI4OhaBrIHmtz+j2DY5EKG10vP14HDZEHbjMsHKIEWTeOTdqdtaMALT9dIDbaA0oHpxhIXI23hv2xUT1u4Q9Eg3VHgLScpZo+71m3W99+rhUO1rqusCu3hQ+ApdXDV1jk/IrVlnDpt+7LbC7/YRQU3kZXR8tooU4GU20IEbL61m5LrCrj5MfxxivmrCleUFWLd9OHahZ3sxvogo8+bMf0N1pvn3Pa03x5sQTwx14sLO3t6NN2rUcjqRMOU0Hbz5MbD/2XhndVsqssI6RXNnhWGPV9qlHXpvNG2zi7sCyzMlRjNImtxe+H43JQa0DJi7Kt6YlllB0kLT4wJPK0l2qLiv/qCyjO2093DbkMUt3qdpXeTWOgYLptH1Sde0N8S63tVjjs08A21H/D+6NQ5fCwpxUAAAAAElFTkSuQmCC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62" name="AutoShape 14" descr="Risultati immagini per campus sportivi gallipoli"/>
          <p:cNvSpPr>
            <a:spLocks noChangeAspect="1" noChangeArrowheads="1"/>
          </p:cNvSpPr>
          <p:nvPr/>
        </p:nvSpPr>
        <p:spPr bwMode="auto">
          <a:xfrm>
            <a:off x="155575" y="-1157288"/>
            <a:ext cx="8553450" cy="2419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64" name="AutoShape 16" descr="Risultati immagini per campus sportivi gallipoli"/>
          <p:cNvSpPr>
            <a:spLocks noChangeAspect="1" noChangeArrowheads="1"/>
          </p:cNvSpPr>
          <p:nvPr/>
        </p:nvSpPr>
        <p:spPr bwMode="auto">
          <a:xfrm>
            <a:off x="155575" y="-1157288"/>
            <a:ext cx="8553450" cy="2419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" name="Freccia a incrocio 2"/>
          <p:cNvSpPr/>
          <p:nvPr/>
        </p:nvSpPr>
        <p:spPr>
          <a:xfrm rot="2528019">
            <a:off x="4527314" y="3295419"/>
            <a:ext cx="3035300" cy="2552700"/>
          </a:xfrm>
          <a:prstGeom prst="quadArrow">
            <a:avLst/>
          </a:prstGeom>
          <a:solidFill>
            <a:srgbClr val="00B0F0"/>
          </a:solidFill>
          <a:effectLst>
            <a:outerShdw blurRad="88900" dist="76200" dir="20400000" sx="102000" sy="102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Ovale 18"/>
          <p:cNvSpPr/>
          <p:nvPr/>
        </p:nvSpPr>
        <p:spPr>
          <a:xfrm>
            <a:off x="5339885" y="3906512"/>
            <a:ext cx="1410158" cy="1330513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  <a:effectLst>
            <a:outerShdw blurRad="50800" dist="889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Rettangolo 21"/>
          <p:cNvSpPr/>
          <p:nvPr/>
        </p:nvSpPr>
        <p:spPr>
          <a:xfrm>
            <a:off x="571770" y="5560921"/>
            <a:ext cx="4186409" cy="848750"/>
          </a:xfrm>
          <a:prstGeom prst="rect">
            <a:avLst/>
          </a:prstGeom>
          <a:solidFill>
            <a:srgbClr val="6EA92D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it-IT" sz="21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GRAFICA</a:t>
            </a:r>
          </a:p>
        </p:txBody>
      </p:sp>
      <p:sp>
        <p:nvSpPr>
          <p:cNvPr id="23" name="Rettangolo 22"/>
          <p:cNvSpPr/>
          <p:nvPr/>
        </p:nvSpPr>
        <p:spPr>
          <a:xfrm>
            <a:off x="7517929" y="2024744"/>
            <a:ext cx="4186409" cy="2995658"/>
          </a:xfrm>
          <a:prstGeom prst="rect">
            <a:avLst/>
          </a:prstGeom>
          <a:solidFill>
            <a:srgbClr val="E4444C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2000" rtlCol="0" anchor="ctr"/>
          <a:lstStyle/>
          <a:p>
            <a:pPr algn="ctr"/>
            <a:r>
              <a:rPr lang="it-IT" sz="21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BLOG D’ISTITUTO</a:t>
            </a:r>
          </a:p>
          <a:p>
            <a:r>
              <a:rPr lang="it-IT" sz="1700" b="1" dirty="0">
                <a:latin typeface="Arial" pitchFamily="34" charset="0"/>
                <a:cs typeface="Arial" pitchFamily="34" charset="0"/>
              </a:rPr>
              <a:t>10 ore Formazione con esperto esterno</a:t>
            </a:r>
          </a:p>
          <a:p>
            <a:pPr>
              <a:spcBef>
                <a:spcPts val="200"/>
              </a:spcBef>
            </a:pPr>
            <a:endParaRPr lang="it-IT" sz="3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</a:pPr>
            <a:r>
              <a:rPr lang="it-IT" sz="1700" b="1" dirty="0">
                <a:latin typeface="Arial" pitchFamily="34" charset="0"/>
                <a:cs typeface="Arial" pitchFamily="34" charset="0"/>
              </a:rPr>
              <a:t>Attività laboratoriale:</a:t>
            </a:r>
          </a:p>
          <a:p>
            <a:r>
              <a:rPr lang="it-IT" sz="1600" dirty="0">
                <a:latin typeface="Arial" pitchFamily="34" charset="0"/>
                <a:cs typeface="Arial" pitchFamily="34" charset="0"/>
              </a:rPr>
              <a:t>8 ore le terze e le quinte</a:t>
            </a:r>
          </a:p>
          <a:p>
            <a:r>
              <a:rPr lang="it-IT" sz="1600" dirty="0">
                <a:latin typeface="Arial" pitchFamily="34" charset="0"/>
                <a:cs typeface="Arial" pitchFamily="34" charset="0"/>
              </a:rPr>
              <a:t>5 ore le quarte</a:t>
            </a:r>
          </a:p>
          <a:p>
            <a:pPr>
              <a:spcBef>
                <a:spcPts val="200"/>
              </a:spcBef>
            </a:pPr>
            <a:endParaRPr lang="it-IT" sz="300" b="1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200"/>
              </a:spcBef>
            </a:pPr>
            <a:r>
              <a:rPr lang="it-IT" sz="1700" b="1" dirty="0">
                <a:latin typeface="Arial" pitchFamily="34" charset="0"/>
                <a:cs typeface="Arial" pitchFamily="34" charset="0"/>
              </a:rPr>
              <a:t>Sopralluoghi e uscite didattiche </a:t>
            </a:r>
          </a:p>
          <a:p>
            <a:r>
              <a:rPr lang="it-IT" sz="1600" dirty="0">
                <a:latin typeface="Arial" pitchFamily="34" charset="0"/>
                <a:cs typeface="Arial" pitchFamily="34" charset="0"/>
              </a:rPr>
              <a:t>10 ore e terze</a:t>
            </a:r>
          </a:p>
          <a:p>
            <a:r>
              <a:rPr lang="it-IT" sz="1600" dirty="0">
                <a:latin typeface="Arial" pitchFamily="34" charset="0"/>
                <a:cs typeface="Arial" pitchFamily="34" charset="0"/>
              </a:rPr>
              <a:t>5 ore le quarte</a:t>
            </a:r>
          </a:p>
          <a:p>
            <a:r>
              <a:rPr lang="it-IT" sz="1600" dirty="0">
                <a:latin typeface="Arial" pitchFamily="34" charset="0"/>
                <a:cs typeface="Arial" pitchFamily="34" charset="0"/>
              </a:rPr>
              <a:t>12 ore le quinte</a:t>
            </a:r>
          </a:p>
          <a:p>
            <a:pPr algn="ctr"/>
            <a:endParaRPr lang="it-I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7517929" y="5560921"/>
            <a:ext cx="4186409" cy="848750"/>
          </a:xfrm>
          <a:prstGeom prst="rect">
            <a:avLst/>
          </a:prstGeom>
          <a:solidFill>
            <a:srgbClr val="EC787E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it-IT" sz="2100" b="1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FOTOGRAFIA</a:t>
            </a:r>
          </a:p>
        </p:txBody>
      </p:sp>
      <p:sp>
        <p:nvSpPr>
          <p:cNvPr id="6" name="Freccia bidirezionale verticale 5"/>
          <p:cNvSpPr/>
          <p:nvPr/>
        </p:nvSpPr>
        <p:spPr>
          <a:xfrm>
            <a:off x="2323888" y="4779825"/>
            <a:ext cx="682172" cy="914400"/>
          </a:xfrm>
          <a:prstGeom prst="upDownArrow">
            <a:avLst/>
          </a:prstGeom>
          <a:solidFill>
            <a:srgbClr val="86D6E6"/>
          </a:solidFill>
          <a:ln w="38100">
            <a:solidFill>
              <a:srgbClr val="00B0F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Freccia bidirezionale verticale 25"/>
          <p:cNvSpPr/>
          <p:nvPr/>
        </p:nvSpPr>
        <p:spPr>
          <a:xfrm>
            <a:off x="9270047" y="4774293"/>
            <a:ext cx="682172" cy="914400"/>
          </a:xfrm>
          <a:prstGeom prst="upDownArrow">
            <a:avLst/>
          </a:prstGeom>
          <a:solidFill>
            <a:srgbClr val="86D6E6"/>
          </a:solidFill>
          <a:ln w="38100">
            <a:solidFill>
              <a:srgbClr val="00B0F0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0758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/>
          <p:cNvSpPr/>
          <p:nvPr/>
        </p:nvSpPr>
        <p:spPr>
          <a:xfrm>
            <a:off x="385590" y="2482164"/>
            <a:ext cx="9672809" cy="2171659"/>
          </a:xfrm>
          <a:prstGeom prst="rect">
            <a:avLst/>
          </a:prstGeom>
          <a:solidFill>
            <a:srgbClr val="F0941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>
              <a:lnSpc>
                <a:spcPts val="3800"/>
              </a:lnSpc>
              <a:buBlip>
                <a:blip r:embed="rId3"/>
              </a:buBlip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Centri tecnici federali</a:t>
            </a:r>
          </a:p>
          <a:p>
            <a:pPr>
              <a:lnSpc>
                <a:spcPts val="3800"/>
              </a:lnSpc>
              <a:buBlip>
                <a:blip r:embed="rId3"/>
              </a:buBlip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Centri di preparazione olimpica</a:t>
            </a:r>
          </a:p>
          <a:p>
            <a:pPr>
              <a:lnSpc>
                <a:spcPts val="3800"/>
              </a:lnSpc>
              <a:buBlip>
                <a:blip r:embed="rId3"/>
              </a:buBlip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Comitato italiano paraolimpici</a:t>
            </a:r>
          </a:p>
          <a:p>
            <a:pPr>
              <a:lnSpc>
                <a:spcPts val="3800"/>
              </a:lnSpc>
              <a:buBlip>
                <a:blip r:embed="rId3"/>
              </a:buBlip>
            </a:pP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Campus </a:t>
            </a:r>
            <a:r>
              <a:rPr lang="it-IT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esperenziali</a:t>
            </a:r>
            <a:r>
              <a:rPr lang="it-IT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sportivi già impegnati nei percorsi di ASL</a:t>
            </a:r>
            <a:endParaRPr lang="it-IT" sz="2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748" y="753228"/>
            <a:ext cx="8498433" cy="1080938"/>
          </a:xfrm>
        </p:spPr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Scienze Motorie e Benessere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magine 4" descr="PROVA 4"/>
          <p:cNvPicPr/>
          <p:nvPr/>
        </p:nvPicPr>
        <p:blipFill>
          <a:blip r:embed="rId4" cstate="print"/>
          <a:srcRect l="10604" t="13161" r="22739" b="55589"/>
          <a:stretch>
            <a:fillRect/>
          </a:stretch>
        </p:blipFill>
        <p:spPr bwMode="auto">
          <a:xfrm>
            <a:off x="8460953" y="661012"/>
            <a:ext cx="1916935" cy="1255923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22894" name="AutoShape 14" descr="File:Selinunte-pjt3.jpg"/>
          <p:cNvSpPr>
            <a:spLocks noChangeAspect="1" noChangeArrowheads="1"/>
          </p:cNvSpPr>
          <p:nvPr/>
        </p:nvSpPr>
        <p:spPr bwMode="auto">
          <a:xfrm>
            <a:off x="155575" y="-2422525"/>
            <a:ext cx="7620000" cy="504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934" name="AutoShape 6" descr="data:image/png;base64,iVBORw0KGgoAAAANSUhEUgAAAUMAAACcCAMAAADS8jl7AAABmFBMVEUAAACbu1kAsFAfSX3L2rXkbArAAAD////GAAAgS4EAtlPucQrCAACZulUAOhoARR+lAAAbP2sQJ0JkAAAHER1JIwMAbzIAiD4qAACWuE6Ttkg0GQPjYwDU5L26AAAArkn7+f4APHamw20AKm21zIqPsz7iYAAYOGCfvmEfAAAdDQHQYwmPAAAAPnetAAAAZi6+0pnvsZPO3rD32Mrty8sAqz+trK/1z77GNzf46+vz3t7clZXKT0+gn6LhWAC/vsEANHLk7tKdqYxCumxQVkj43dH2+fLAx9SHkXjhpaXScXHP1N61vczXgoJAXorIQkJ1h6U7uGjNXFzovLyIh4rn7tvsnHJfZlV1dXblcyS70JKp27jAzqs2NjbsontCQkOwvZ10fWgZGxaL0KDCHBybp7zksbHB5MtVVFXoiVJYcJXl5OfQZmbxu6EqLSZXXU5pxYeMmrMAHWg8QTZ/iXJMZ4/W7dzmezah2LJiw4LqkmF+zJZqamonJycyVIQOIDc6AACSRQZ6AAC3VwgApCOwj3cAHRgoPDLWqTMIAAAY1UlEQVR4nO2diV/iTJrHRdF65503c+/sJkNijMHh3Xfcl1NEFIxHPFAbj9iKZ3vRmqa77UPbbu2ZnXl399/eqhykSCoQEFRaf91ASEKE76eOp57nqUpHx5Oe9KQnPelJT3rSk5qoF89fux+8WTu4u2/Svjrws/79WQLIm7UsDxT+7r9RG+pg2+/3s/u2vTs8kMICE5TX7uM7tZsO/Ejbtr1jUpCmfD5KAHVc6r+7m6J/NfPn3Yk0hH7WtndNon1IjDTk/VI/eaUUcGzg+vV/NvUHtl77BkNb57Gm6AwpH7jxfC2NYWDztJLMqfb8+XTzskwuEtB3Bna/BYYTrI6Qnarcf20w9NHRnOeL/aTxmS7FAlDd5lPkEj4NlHZPd9E7dEoGZEpwA+6d3tR2aSdqL23I8LmGkJ2YYl9UHrhWGJ2hjwEvnZ8bAirhalo5BBmIIpZMZnaT05GBZPK0tLkOtyLrp+hdDJbL6WQqk4TUYrHd2CY86/IyluyGJ64nY5dtyFCvyPsQ5kTlgWvZZEgV+A57RQcSzfLOqyGGl9OQTmk9k/wciWRS3anuTGwzlSl9jqx/Lq2XMpFSZvpyAGRSA4HdUiYQ2xy4jJTWYwOb8MTU50gy0HYMjcYQbdoMxJdlhj6GlQHgc0NmcXypygLjY6K8o6E0y+FA8hQx3M1MZzZju8nNZKmUKUGGkCoENx3IpDLTA4FIZCAT605G4MHT1OXm9Hrq8+f2K4dv9Jo8RTiEMfTRDMOEREgyuwePZEGBoRDaMNixfUhvD1PJ5GUqOZ0p7Q6kLpOx9djmdDIJC+F6KZBKpjYDu/A5kwp0b6aSkenuZGm6BOv6Z3hiKZlcbzuG2xrCWdKhA2Ax1Go0RTO+KFDHAKsRRGgLwFbH9X4Z1mXYOQ8gu2VAez+QCnyODSBDZmBTewloB+G7gHZmILCJ9SjtxfAFW67Jdl3zUdpnF0UxYTZk7afsBdHNPjwtRYiGoIvaiaFeDJ8TjmSB6ESoYcN2M8qY7WP/+nVT1H0XP7450u2afcIRXjLraxXRYd7xwX9riv5S5w/5j6aoAYJGp0zoUA5AlKlJEArsNfRnm65/ftcU/VcDf/o1S/I1IIRhLwidNfm+9LcfepqgH3oa+NOzWjF84djPeyqFFKEm35NwhkdzXCWaZ2m449WiB4ZcA396m+Sugd2J5KkiP5iaXMkwzY8icNzwUU/P8DDElwaveriREa5nVCMK94xyPdyzI047pefZrRjqVdkY4V3nctlsdmhoaGwIeEJISw+lJlcw5EaG49xiKj03tzq/MreahgzTI9zi4gh3spji4vHVE24V7oin+Xl0ynxq7lYMNePQNGxAoRAOh6PRKMuGavfID5fhaHyU5xbTXOpkdZVLz61yPenF+NEIN8KtzKW41WG4MQ83RuAudMp8mrsVwwmsKu+BIIVEUzTZLHQqVI9/u7WyGMICll5dRAw5jltdgWUSlsNnqTlupAdxjD/jRkbj8ODI3Kh2ymL6du3hNtYrj0le0ZXFPJyCiDGEBY87WZmH5XF1fjQ+BxHNz3NxjoNVGBXMYe6kJ35ywo2k44voFHjmrRjizaFa8FSBcVEC31QQtxDeHpY3OOsNp+/gzCNcT2oxPl/e0TjD91pz+EF/A+ouhi6u2XtRA/bhM+euBuxDbaDHvtG215Rg/Qxpto5gVUfHX5oi4qX/2Jxxyt/qZqh3y++17R0ghfCSSNMeuhZKJEUD3PRTc7wRP9X9O1upWRYP5o3hFGlWUTTPl9ZIWk+oEQyV31B19cx1eL6qesVagaJhzdpGKRhFRvZRfpmhfSINzR2B8jGCgA4JNKVEoflouMWYWzE83cUjqJvIf72+3uYMdYqUzjDkC8pCWGZlISSzSlDxQ3ZAUvyCrIRFJSobDO2hgCqywxgAu7HIQCBgREYhw8BApKS9HUBebuPxsBl+YJ2j5TEgUAZDRhEBw4RZNswwoiyKIAT7HTkoFYIypBhGp9H1OG4cDFOZ01hpOrIbmz5djyW7Y5lYLBXZnE6WBlLJVCCSTGVKydQDZ1jZHhoa0ppBWJdpBjAgSIdZKUwzBUUUBUFhQpBhOCgXRDGkN44K7zmhyckwNn2ZPM2kIqVYJNndPb05nYlESskIyExnSuvwf6B7d/r0YTN84d/fn5iwBUSHWJ0hy8phRpLCsiDKYYWR4VBaZ+hXxKgisiG9V2G8UySUw8BA8nIg1b3ZPXCZ2tQZJtc3uwOI4Wkyg2KCD5whUfqYjxJEkaJ9jBgOUZQQFigqHA75RNiZUHRYYISwaI5qvFO0wwigSH7yMrA7nVyPJGPdSViXY7uoLgdiA5HPKE0ilnzo5ZAoI7mBoijrRXtQ2iulbRlHMYobta/saNkC+sNIyem2snO6jTdGbs6DY/j+TY0TvDkPK21tRvRg5DhoNKZ7Z/hmn3VGTyqlinU7H3xUwcOApUlR03vO7pzaZssDZFc14AR7UO5YTP/4Y1P0o3XFg33W7xZNxgXqL4d12dp3ph+b44j47nflKxpZIWUvg6uybL0F8QE5EnH9+J3No0gWV+P4D+Wo834Z4X4NhjvAIzkq5KNRPhgTjGZbzaMRGQzT8ZNqlJ7FV4/IR4YrGb73mwTtNjVBHl3aIcDzwNB1i3E0JJ0hl+Lm40fDrzjk9T9aXIGbR2hzeHSFW9QOHx0NH/WMajuOjhaPerQzh1eegRUOY/icNctgbYIdG95c2niSw8OcSWUxXE2PvEqfLI5wIyt8Dz83v7gY51LpkTjc05MeGeVWVzie49PxxfmReZ5Lr86nuNTcK34RK4flptCZ37WW1YT7o3WvQ02EbD3+13uRyRDW5blXKIg3cjTyCgX3ek7S6CW9iLa54ZH5ExTjG+GGUaR09Zl+Jgd3WQwNhI55UB0oIhrVpFgQc6ynVJuHkyfiqnI57OmZm+fikNPRyNwRZDU3r8Wb59KI4SsuPTe3OAy4VE96bn4VvsRXNKI4Q6MiE3Ndx5Qg8voz4XKh2vA0TmGidUxZuS8ZfQrKY5gf7TlaXX02uroyMpqGm3OLXJp7tcKhLIj4XA+3inienHCLq/F5dOYoOvIqbraHUwZCUp5mRy6q11vLqQ88DFMohuUfZhNYIdO2sWyY0fhcHHXCFf00pz9QyetZ1LIeyjFUoxz+r9GbkJLWrbaPAYbTwEu6Eh2Svc/5uUf9+N0PdiEkbuopP1Xqu99tV0P40qy4tDElD6/JFB0ipsLSLGiTiaT//F1T9D+sS4qhpjFzNhllNIhZ1gwzU0wB8IrI0HaM9QVEvwH9H+s+daLDag7LDeIBb/TKjCCrLzs2VMCKDAN7HYskVWiLitw8bVf3MlimYLlBVCVYEmlKMurrzpgKZImNhqnHWg4Ns8atD31ptX60ZA55VYmBlgtudO9tjA3lyvMfHxtDf9XGUAXh8qiOEgDI6hlIOQXknMZf2eahBBLD1++noN57GEq2mV64pP1D7WSBUsBTaihGYIGqVeg1kgdhozx5j+DommAtbe9PfKi2TkmbSU9ZN/zWFV7SLGAdhgsFhytArciGwz+jmoU2xDv+0Kw5IDeMUZb1T7yo4WJrD01hxfAGAD5rlq9roISIvhkKawn3YF0HmIt/r+zOccafXlQyNEBuT5Ct0nbSBDbGg90tmjmrju2gCfAF18EIHIOg5m4jC4AUho0k1jDq/m2KIiQqvSEw1P64f7bNa7X+O7RN5BOEdTUUlgCvgmp5/xQjwTNkVkDWNSPh/Qf8HM34whLv+EvvUe3V6jCrb2EY94kD9d80Ry2gViG9cOjmNTDsOwhBDPuqexXgGZQ5PKEAFnwfUwoS7L3XnJ32wfsDc2PqxezEdgVIdttpGPz8fXP0c0vIWZq1BspZBRsG1/TLYGfQYbziZnNrHuN3Ux/2MYzstr0s/vx9J0G9vb0Vb43nXtK5mr7/c3NQuWq/XJVfglAtbm4KKg2Hm55P+FmLYmUvTWTY++XwEOM1+Ra9mTxc/uIKseUMranJN96mgZKKZAjcJvr+fN+iWLFoCZFhArz9koCFsTPRmYBFcnkSbV5tdV5pu+6DIT5z4iXw5OB3iBZqI1wb0uRy3usJq0pjCRZkhvIvicOti8lJuXhRvHgL6V0U5bdby8VEceuCCLHVDJ/jk/FueI9TQSvEFGp7CjeA3hnLrtMsygY4VhRdyuHWVuKweDhZ/OWi92oL/eu9mEQMJw/le2GoZwqXzTNVdngCayKMeogbD0l6RKbaclZmWWS3za/jUg4TiYvlQ8gwoXRqDIufIMvl4uRF4n7KoT1jPQdq2DQOhJKX+cmGC5IS+Sonvd82KRr1mczwItH7qVj8svwpUey8+jR5eHUBa/bhMqzT91SXJ2wM4RjZU+DYFK14ijvxpj+negaiORo0GmiybZPQzJte3ZyB/cinrStZe5vovZ8+ZcIapRgaq2dOHu0xBm8m59Sau/faKIp6o0hmaFevbt646+4Z7pFDx+TCSXtbOPK6HNWqOc1iAoP42/YYp5QZlmvkmkJkSK7hVNhTOSxHtWi2pjH+HIP4m982RY3j8SS9T/mw7y+PEMqJhZSoyLKiTSOjfYKEXtFQmkYrepXz/e2rwN5kSXaOdU0i8+ssXsPfk8zth6wJw/tkdQy58vpdFBMNB8NhNipF6VCUiUYlgRYllhHDklUqKxm+BBKwlbSdtaxqpUWEgJods7WJY6AyFv3agOgWZ3xQ+lAeqmJ9q2oF5+hoNKiwghhUREEOAlFUQkow6g/LQnlkXZkfPAaHi5SCLXd4jVbOZgsWciokRpFbB3P0qEBgxAryBwZEoj/soem9MeDHzRM7Q4FhJbkgKEEQpOWwLCn+MJZGzOD+1xxA00YZ1jC6d4YACjzTlWY7bA0YISqbsa09XoHHKZ+MV3ITYpsECl5ss9sVFp6NoSwUpKBUQOWQoWRRCQbpsIQzLJfDG42GTxv8wd73ZQ5IgjMBQueox7au0SDQWKwJ2upYFTeqM3G1wIeoqUoj2WoPYQ8QZliBUhRJFFgGEpKCfkURxagFBpvffQ3MDBI6BHJZwFLVxo0UHPjBttFa+i8o42bPVOXshN/++fZquTvb0hBWyijKR2srDqBXtKVtY95XCp/6pJbrOEWzLFXTVIcUrYWGqEJl7/SiIgWoGVZi590xXJPr8N3QUawZ28OGid6WEMI408A2mU83to1Jv84BSwIKG6vg4xa3UcvdMbypZ/ZO5bgjSzbPvagyrqUJzwJyMExcFIsXOjr4lCha9HrfHroEBu4IYAdKAqkDBBXmcdsGSyupT5XxVV3vWcuHQyiHXz4lOg8neycnr5YnryYTxeJy75e3ic7lt8vLvejAPTJU5bp8X7BjwLpTjxMuCJchOWdnrewBJ8Pew0+Ji8mL5WLxqlicvOiFDC/ebm0lwOGXrU756uLKCfGOCN54WuC14teH8TGG2sBUSB9qVnnSt9kudytEhpPyFgS4DCty4qL38LDzIpGQf7lIXH06PEy83bovhnsNRFRoEYum7DQwFdKHiiFxdvjz8pLSJIZbnRe/9PYWJxMXy4jhp4ScuComLiC+q4tfioQwH37pP/y+Kfq74ztfe1wj1wZRsAZqqtJYOWTJvtl9syASHIlXb3uviludX5Z7DyHQzs7i28niVm/vYe/kWxRuIbhj8St3/aqriqoexM/7vf0br7mtdV1D1kAtW49dhIvQLSO9N1tEYqC5U/dmm/8157b+ppdo31QwNNXXR2CTJ+wbJEH8q+0L72mj3YYgMvoMqrXGarIGUSY6FveNrrkZNvb3JIZ9M7m+rsHBvvzxIBTagrT61Y/ahvFWe4wfj8PnQbRP30VkuONl4o4LAa1JvMUFUJifFB18Y6QQ/Pzvt1eFN7tcunK5rr6FhfOl/Pj5zPH4+XFuqW9hRl36ODOz1DV4vDDTdQa3+o5zx2Dh7Dh3Prg0M/P143Guj8ywY8yKAlB0zRgpNho2oipqYyF+4xphYpO4jQ1WmikT4XEelsD+hfzZwlluMLekfjybOV/oV5e+9p/NDI7zg+cLaKsfDPbz784X3vHv1KWz3Jk67lIO0YLXtE6HEZC/tfpvjkrIraWdL2jh0bUG1hrBxBBzdj7go+bmMxxXczkeQTpbyOeOj7vU8a8zx/n+3FJ+ZmGmr0/t/zgDtyDU8XHI8HxcfaceH0Pgg64MX2q5g5SW+zYExCpIUDcyxAMlirxbxq+/RU3WLhkiBaoPXG9V0BSGZ7n+/twZOIdYutT88bg6vpT7qB6DrwuwGveN88fqGdrqVyHP83N4vH/h+Dyfr8IQDniRd1TVbsSzYd3/xFlmdL/zzVoOAEnUa+FQo32yKZolJUHs2wPgTWX49St8LH08+9gFN/JLXUtdXUuDH8++dg3mvy519akfYeeCtuD+r2fwZLjvLK99ypVhhwqsmNKNCosigSJFhxTLyXI9pOpvblkMkUgFsWJ17qYzrK7BY5LhU822cWoNyAW7Jxq2lY6wE9LYbYshPoMIU8Uq8c1T16+8aLDWCbUZQjI8YHHDmwqhSAhpYjcfvnUxJN9uE1+eu3n60x+aIm9/7GWWt/wIlAhyFfHjDcAbkhu0z3Exknk5bAjuyAhqR91YDi1asbmo1Khg6NalULu+eTUsMKA3iO0+h8XqLRj7YKIJHQlJFG3dCE2LTrXAQrxbWZkejsyQRn2utcRg0RVs8kf7qhylqohAIW3U0xnXnq5hCY/T+FtjZd+tdszS5lh8z20FP4phGMqWb0eJ9npvLtxJYojZ2/st6ZjvWmar58jAzJF9tpQoA6AtC4tjkWwr1VEFdEXyqmE0lnTsTJFsRxkNotN+y4JoiHEWRUgmKIhwABzUIvsoikwzQRZehdbKJ629BAE8QJoUSDG+KJZ+820wXJONrH6Hs3kjB2QnRgalf0GEQGZDMk2JEg0tPxmVQ0WWRVpQWCALjAxkJagIDoBUWAEqZoU6F4pvR90ASRNxKo+OsZJDGCgCDYstekAmcjAqMwLwB5VoEO4UQDQoKTQDQpC23bC0Aez4Vhh27K1pcluaeS1nG6VQIRZEacRPYwiLW5SmWTYI/GwUCAIIUgWZITGkJdWRRztLWGz/W5TNTqRQ2JkxGRYshiKUtk8kMyQFSVvK8O+efA815cX3UEM2W1sIB4N+VHuDdAj4gooSZJUgBdigDA+EMIaMk6EzqtLSAfNfvYZBa6gJX8W2OCw0bWSBgr0Gy8Dug1UYCnYgsF8WZCjGYEhLQAnaGRIiUy3tl90YDg6edQ1+NH2tH/PwLdTSUisZ2lDATlyzYbSERRR1YWgUfKHQglbIdtEeaNvm5CUt/9xSG9uF4WBePc7lz89QHLRrcDw/M74wONjXd5YnRpmbw5Bvju+BeNuk7VaO9dwY8v3j/ePnZ/n8+EzfeS630L8wfp6bOTtvIUOVcEP1RhiS7ijQGke2IReGS7n+hVz+OH9+3q+Oq+/yM/3qO7W/ywpGtYDhUGP5XnY5nBodRjCgZXNVXMvheP/5OWL4zmQ4rvaP549byLAuB04VhoTpf89bE5Qy5N4eLqj5hfySugD6czM5yLB/ZibX0nJYVwKyu0jdsj5MadUiQq79ct9S36AGrK+r72sf7Fi6+pYGyYlLTWLYjJCUS1Bqv6UuhwdkHzanQSRG6VuU6GDoD80ZpzjyEBvRXjOiAozsnHSqZ359aMZ3JOpPTVFzvosavX18mWTZTLTTxL3baQzYHYGNQCQkULTXvL3bKFffShquEGX7ChvPv4mongftmDNGb63yvF1T+4+kKm80NJ3ABWKhwll+475W7TelbIPTCciiBYAZOHqP0rpe+YFord6VmWqIwpOK2W8jllJLt1g2kSzGmrymjfNa5rN5QLJm3FLeZi2TZM1DwJZu0pOxWzZWfkjScxXQIrKS1ChCFq1lrl1GsDKKJx5LMUQtIq0BBPxYVq5z2qmuoKKOqUBCicvYLNwpfCb9ty6VFVjAa7MJco04EoMS34FufsGXJxlo0tdneQT2NdJO+U4MCGL9q1AqvPHhvSHeSjycYB/NMM+uXNXFyZ2iKJk4Z1Qf5bXHWktNV7VF8p3CZz/j0udUPI4OhaBrIHmtz+j2DY5EKG10vP14HDZEHbjMsHKIEWTeOTdqdtaMALT9dIDbaA0oHpxhIXI23hv2xUT1u4Q9Eg3VHgLScpZo+71m3W99+rhUO1rqusCu3hQ+ApdXDV1jk/IrVlnDpt+7LbC7/YRQU3kZXR8tooU4GU20IEbL61m5LrCrj5MfxxivmrCleUFWLd9OHahZ3sxvogo8+bMf0N1pvn3Pa03x5sQTwx14sLO3t6NN2rUcjqRMOU0Hbz5MbD/2XhndVsqssI6RXNnhWGPV9qlHXpvNG2zi7sCyzMlRjNImtxe+H43JQa0DJi7Kt6YlllB0kLT4wJPK0l2qLiv/qCyjO2093DbkMUt3qdpXeTWOgYLptH1Sde0N8S63tVjjs08A21H/D+6NQ5fCwpxUAAAAAElFTkSuQmCC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936" name="AutoShape 8" descr="data:image/png;base64,iVBORw0KGgoAAAANSUhEUgAAAUMAAACcCAMAAADS8jl7AAABmFBMVEUAAACbu1kAsFAfSX3L2rXkbArAAAD////GAAAgS4EAtlPucQrCAACZulUAOhoARR+lAAAbP2sQJ0JkAAAHER1JIwMAbzIAiD4qAACWuE6Ttkg0GQPjYwDU5L26AAAArkn7+f4APHamw20AKm21zIqPsz7iYAAYOGCfvmEfAAAdDQHQYwmPAAAAPnetAAAAZi6+0pnvsZPO3rD32Mrty8sAqz+trK/1z77GNzf46+vz3t7clZXKT0+gn6LhWAC/vsEANHLk7tKdqYxCumxQVkj43dH2+fLAx9SHkXjhpaXScXHP1N61vczXgoJAXorIQkJ1h6U7uGjNXFzovLyIh4rn7tvsnHJfZlV1dXblcyS70JKp27jAzqs2NjbsontCQkOwvZ10fWgZGxaL0KDCHBybp7zksbHB5MtVVFXoiVJYcJXl5OfQZmbxu6EqLSZXXU5pxYeMmrMAHWg8QTZ/iXJMZ4/W7dzmezah2LJiw4LqkmF+zJZqamonJycyVIQOIDc6AACSRQZ6AAC3VwgApCOwj3cAHRgoPDLWqTMIAAAY1UlEQVR4nO2diV/iTJrHRdF65503c+/sJkNijMHh3Xfcl1NEFIxHPFAbj9iKZ3vRmqa77UPbbu2ZnXl399/eqhykSCoQEFRaf91ASEKE76eOp57nqUpHx5Oe9KQnPelJT3rSk5qoF89fux+8WTu4u2/Svjrws/79WQLIm7UsDxT+7r9RG+pg2+/3s/u2vTs8kMICE5TX7uM7tZsO/Ejbtr1jUpCmfD5KAHVc6r+7m6J/NfPn3Yk0hH7WtndNon1IjDTk/VI/eaUUcGzg+vV/NvUHtl77BkNb57Gm6AwpH7jxfC2NYWDztJLMqfb8+XTzskwuEtB3Bna/BYYTrI6Qnarcf20w9NHRnOeL/aTxmS7FAlDd5lPkEj4NlHZPd9E7dEoGZEpwA+6d3tR2aSdqL23I8LmGkJ2YYl9UHrhWGJ2hjwEvnZ8bAirhalo5BBmIIpZMZnaT05GBZPK0tLkOtyLrp+hdDJbL6WQqk4TUYrHd2CY86/IyluyGJ64nY5dtyFCvyPsQ5kTlgWvZZEgV+A57RQcSzfLOqyGGl9OQTmk9k/wciWRS3anuTGwzlSl9jqx/Lq2XMpFSZvpyAGRSA4HdUiYQ2xy4jJTWYwOb8MTU50gy0HYMjcYQbdoMxJdlhj6GlQHgc0NmcXypygLjY6K8o6E0y+FA8hQx3M1MZzZju8nNZKmUKUGGkCoENx3IpDLTA4FIZCAT605G4MHT1OXm9Hrq8+f2K4dv9Jo8RTiEMfTRDMOEREgyuwePZEGBoRDaMNixfUhvD1PJ5GUqOZ0p7Q6kLpOx9djmdDIJC+F6KZBKpjYDu/A5kwp0b6aSkenuZGm6BOv6Z3hiKZlcbzuG2xrCWdKhA2Ax1Go0RTO+KFDHAKsRRGgLwFbH9X4Z1mXYOQ8gu2VAez+QCnyODSBDZmBTewloB+G7gHZmILCJ9SjtxfAFW67Jdl3zUdpnF0UxYTZk7afsBdHNPjwtRYiGoIvaiaFeDJ8TjmSB6ESoYcN2M8qY7WP/+nVT1H0XP7450u2afcIRXjLraxXRYd7xwX9riv5S5w/5j6aoAYJGp0zoUA5AlKlJEArsNfRnm65/ftcU/VcDf/o1S/I1IIRhLwidNfm+9LcfepqgH3oa+NOzWjF84djPeyqFFKEm35NwhkdzXCWaZ2m449WiB4ZcA396m+Sugd2J5KkiP5iaXMkwzY8icNzwUU/P8DDElwaveriREa5nVCMK94xyPdyzI047pefZrRjqVdkY4V3nctlsdmhoaGwIeEJISw+lJlcw5EaG49xiKj03tzq/MreahgzTI9zi4gh3spji4vHVE24V7oin+Xl0ynxq7lYMNePQNGxAoRAOh6PRKMuGavfID5fhaHyU5xbTXOpkdZVLz61yPenF+NEIN8KtzKW41WG4MQ83RuAudMp8mrsVwwmsKu+BIIVEUzTZLHQqVI9/u7WyGMICll5dRAw5jltdgWUSlsNnqTlupAdxjD/jRkbj8ODI3Kh2ymL6du3hNtYrj0le0ZXFPJyCiDGEBY87WZmH5XF1fjQ+BxHNz3NxjoNVGBXMYe6kJ35ywo2k44voFHjmrRjizaFa8FSBcVEC31QQtxDeHpY3OOsNp+/gzCNcT2oxPl/e0TjD91pz+EF/A+ouhi6u2XtRA/bhM+euBuxDbaDHvtG215Rg/Qxpto5gVUfHX5oi4qX/2Jxxyt/qZqh3y++17R0ghfCSSNMeuhZKJEUD3PRTc7wRP9X9O1upWRYP5o3hFGlWUTTPl9ZIWk+oEQyV31B19cx1eL6qesVagaJhzdpGKRhFRvZRfpmhfSINzR2B8jGCgA4JNKVEoflouMWYWzE83cUjqJvIf72+3uYMdYqUzjDkC8pCWGZlISSzSlDxQ3ZAUvyCrIRFJSobDO2hgCqywxgAu7HIQCBgREYhw8BApKS9HUBebuPxsBl+YJ2j5TEgUAZDRhEBw4RZNswwoiyKIAT7HTkoFYIypBhGp9H1OG4cDFOZ01hpOrIbmz5djyW7Y5lYLBXZnE6WBlLJVCCSTGVKydQDZ1jZHhoa0ppBWJdpBjAgSIdZKUwzBUUUBUFhQpBhOCgXRDGkN44K7zmhyckwNn2ZPM2kIqVYJNndPb05nYlESskIyExnSuvwf6B7d/r0YTN84d/fn5iwBUSHWJ0hy8phRpLCsiDKYYWR4VBaZ+hXxKgisiG9V2G8UySUw8BA8nIg1b3ZPXCZ2tQZJtc3uwOI4Wkyg2KCD5whUfqYjxJEkaJ9jBgOUZQQFigqHA75RNiZUHRYYISwaI5qvFO0wwigSH7yMrA7nVyPJGPdSViXY7uoLgdiA5HPKE0ilnzo5ZAoI7mBoijrRXtQ2iulbRlHMYobta/saNkC+sNIyem2snO6jTdGbs6DY/j+TY0TvDkPK21tRvRg5DhoNKZ7Z/hmn3VGTyqlinU7H3xUwcOApUlR03vO7pzaZssDZFc14AR7UO5YTP/4Y1P0o3XFg33W7xZNxgXqL4d12dp3ph+b44j47nflKxpZIWUvg6uybL0F8QE5EnH9+J3No0gWV+P4D+Wo834Z4X4NhjvAIzkq5KNRPhgTjGZbzaMRGQzT8ZNqlJ7FV4/IR4YrGb73mwTtNjVBHl3aIcDzwNB1i3E0JJ0hl+Lm40fDrzjk9T9aXIGbR2hzeHSFW9QOHx0NH/WMajuOjhaPerQzh1eegRUOY/icNctgbYIdG95c2niSw8OcSWUxXE2PvEqfLI5wIyt8Dz83v7gY51LpkTjc05MeGeVWVzie49PxxfmReZ5Lr86nuNTcK34RK4flptCZ37WW1YT7o3WvQ02EbD3+13uRyRDW5blXKIg3cjTyCgX3ek7S6CW9iLa54ZH5ExTjG+GGUaR09Zl+Jgd3WQwNhI55UB0oIhrVpFgQc6ynVJuHkyfiqnI57OmZm+fikNPRyNwRZDU3r8Wb59KI4SsuPTe3OAy4VE96bn4VvsRXNKI4Q6MiE3Ndx5Qg8voz4XKh2vA0TmGidUxZuS8ZfQrKY5gf7TlaXX02uroyMpqGm3OLXJp7tcKhLIj4XA+3inienHCLq/F5dOYoOvIqbraHUwZCUp5mRy6q11vLqQ88DFMohuUfZhNYIdO2sWyY0fhcHHXCFf00pz9QyetZ1LIeyjFUoxz+r9GbkJLWrbaPAYbTwEu6Eh2Svc/5uUf9+N0PdiEkbuopP1Xqu99tV0P40qy4tDElD6/JFB0ipsLSLGiTiaT//F1T9D+sS4qhpjFzNhllNIhZ1gwzU0wB8IrI0HaM9QVEvwH9H+s+daLDag7LDeIBb/TKjCCrLzs2VMCKDAN7HYskVWiLitw8bVf3MlimYLlBVCVYEmlKMurrzpgKZImNhqnHWg4Ns8atD31ptX60ZA55VYmBlgtudO9tjA3lyvMfHxtDf9XGUAXh8qiOEgDI6hlIOQXknMZf2eahBBLD1++noN57GEq2mV64pP1D7WSBUsBTaihGYIGqVeg1kgdhozx5j+DommAtbe9PfKi2TkmbSU9ZN/zWFV7SLGAdhgsFhytArciGwz+jmoU2xDv+0Kw5IDeMUZb1T7yo4WJrD01hxfAGAD5rlq9roISIvhkKawn3YF0HmIt/r+zOccafXlQyNEBuT5Ct0nbSBDbGg90tmjmrju2gCfAF18EIHIOg5m4jC4AUho0k1jDq/m2KIiQqvSEw1P64f7bNa7X+O7RN5BOEdTUUlgCvgmp5/xQjwTNkVkDWNSPh/Qf8HM34whLv+EvvUe3V6jCrb2EY94kD9d80Ry2gViG9cOjmNTDsOwhBDPuqexXgGZQ5PKEAFnwfUwoS7L3XnJ32wfsDc2PqxezEdgVIdttpGPz8fXP0c0vIWZq1BspZBRsG1/TLYGfQYbziZnNrHuN3Ux/2MYzstr0s/vx9J0G9vb0Vb43nXtK5mr7/c3NQuWq/XJVfglAtbm4KKg2Hm55P+FmLYmUvTWTY++XwEOM1+Ra9mTxc/uIKseUMranJN96mgZKKZAjcJvr+fN+iWLFoCZFhArz9koCFsTPRmYBFcnkSbV5tdV5pu+6DIT5z4iXw5OB3iBZqI1wb0uRy3usJq0pjCRZkhvIvicOti8lJuXhRvHgL6V0U5bdby8VEceuCCLHVDJ/jk/FueI9TQSvEFGp7CjeA3hnLrtMsygY4VhRdyuHWVuKweDhZ/OWi92oL/eu9mEQMJw/le2GoZwqXzTNVdngCayKMeogbD0l6RKbaclZmWWS3za/jUg4TiYvlQ8gwoXRqDIufIMvl4uRF4n7KoT1jPQdq2DQOhJKX+cmGC5IS+Sonvd82KRr1mczwItH7qVj8svwpUey8+jR5eHUBa/bhMqzT91SXJ2wM4RjZU+DYFK14ijvxpj+negaiORo0GmiybZPQzJte3ZyB/cinrStZe5vovZ8+ZcIapRgaq2dOHu0xBm8m59Sau/faKIp6o0hmaFevbt646+4Z7pFDx+TCSXtbOPK6HNWqOc1iAoP42/YYp5QZlmvkmkJkSK7hVNhTOSxHtWi2pjH+HIP4m982RY3j8SS9T/mw7y+PEMqJhZSoyLKiTSOjfYKEXtFQmkYrepXz/e2rwN5kSXaOdU0i8+ssXsPfk8zth6wJw/tkdQy58vpdFBMNB8NhNipF6VCUiUYlgRYllhHDklUqKxm+BBKwlbSdtaxqpUWEgJods7WJY6AyFv3agOgWZ3xQ+lAeqmJ9q2oF5+hoNKiwghhUREEOAlFUQkow6g/LQnlkXZkfPAaHi5SCLXd4jVbOZgsWciokRpFbB3P0qEBgxAryBwZEoj/soem9MeDHzRM7Q4FhJbkgKEEQpOWwLCn+MJZGzOD+1xxA00YZ1jC6d4YACjzTlWY7bA0YISqbsa09XoHHKZ+MV3ITYpsECl5ss9sVFp6NoSwUpKBUQOWQoWRRCQbpsIQzLJfDG42GTxv8wd73ZQ5IgjMBQueox7au0SDQWKwJ2upYFTeqM3G1wIeoqUoj2WoPYQ8QZliBUhRJFFgGEpKCfkURxagFBpvffQ3MDBI6BHJZwFLVxo0UHPjBttFa+i8o42bPVOXshN/++fZquTvb0hBWyijKR2srDqBXtKVtY95XCp/6pJbrOEWzLFXTVIcUrYWGqEJl7/SiIgWoGVZi590xXJPr8N3QUawZ28OGid6WEMI408A2mU83to1Jv84BSwIKG6vg4xa3UcvdMbypZ/ZO5bgjSzbPvagyrqUJzwJyMExcFIsXOjr4lCha9HrfHroEBu4IYAdKAqkDBBXmcdsGSyupT5XxVV3vWcuHQyiHXz4lOg8neycnr5YnryYTxeJy75e3ic7lt8vLvejAPTJU5bp8X7BjwLpTjxMuCJchOWdnrewBJ8Pew0+Ji8mL5WLxqlicvOiFDC/ebm0lwOGXrU756uLKCfGOCN54WuC14teH8TGG2sBUSB9qVnnSt9kudytEhpPyFgS4DCty4qL38LDzIpGQf7lIXH06PEy83bovhnsNRFRoEYum7DQwFdKHiiFxdvjz8pLSJIZbnRe/9PYWJxMXy4jhp4ScuComLiC+q4tfioQwH37pP/y+Kfq74ztfe1wj1wZRsAZqqtJYOWTJvtl9syASHIlXb3uviludX5Z7DyHQzs7i28niVm/vYe/kWxRuIbhj8St3/aqriqoexM/7vf0br7mtdV1D1kAtW49dhIvQLSO9N1tEYqC5U/dmm/8157b+ppdo31QwNNXXR2CTJ+wbJEH8q+0L72mj3YYgMvoMqrXGarIGUSY6FveNrrkZNvb3JIZ9M7m+rsHBvvzxIBTagrT61Y/ahvFWe4wfj8PnQbRP30VkuONl4o4LAa1JvMUFUJifFB18Y6QQ/Pzvt1eFN7tcunK5rr6FhfOl/Pj5zPH4+XFuqW9hRl36ODOz1DV4vDDTdQa3+o5zx2Dh7Dh3Prg0M/P143Guj8ywY8yKAlB0zRgpNho2oipqYyF+4xphYpO4jQ1WmikT4XEelsD+hfzZwlluMLekfjybOV/oV5e+9p/NDI7zg+cLaKsfDPbz784X3vHv1KWz3Jk67lIO0YLXtE6HEZC/tfpvjkrIraWdL2jh0bUG1hrBxBBzdj7go+bmMxxXczkeQTpbyOeOj7vU8a8zx/n+3FJ+ZmGmr0/t/zgDtyDU8XHI8HxcfaceH0Pgg64MX2q5g5SW+zYExCpIUDcyxAMlirxbxq+/RU3WLhkiBaoPXG9V0BSGZ7n+/twZOIdYutT88bg6vpT7qB6DrwuwGveN88fqGdrqVyHP83N4vH/h+Dyfr8IQDniRd1TVbsSzYd3/xFlmdL/zzVoOAEnUa+FQo32yKZolJUHs2wPgTWX49St8LH08+9gFN/JLXUtdXUuDH8++dg3mvy519akfYeeCtuD+r2fwZLjvLK99ypVhhwqsmNKNCosigSJFhxTLyXI9pOpvblkMkUgFsWJ17qYzrK7BY5LhU822cWoNyAW7Jxq2lY6wE9LYbYshPoMIU8Uq8c1T16+8aLDWCbUZQjI8YHHDmwqhSAhpYjcfvnUxJN9uE1+eu3n60x+aIm9/7GWWt/wIlAhyFfHjDcAbkhu0z3Exknk5bAjuyAhqR91YDi1asbmo1Khg6NalULu+eTUsMKA3iO0+h8XqLRj7YKIJHQlJFG3dCE2LTrXAQrxbWZkejsyQRn2utcRg0RVs8kf7qhylqohAIW3U0xnXnq5hCY/T+FtjZd+tdszS5lh8z20FP4phGMqWb0eJ9npvLtxJYojZ2/st6ZjvWmar58jAzJF9tpQoA6AtC4tjkWwr1VEFdEXyqmE0lnTsTJFsRxkNotN+y4JoiHEWRUgmKIhwABzUIvsoikwzQRZehdbKJ629BAE8QJoUSDG+KJZ+820wXJONrH6Hs3kjB2QnRgalf0GEQGZDMk2JEg0tPxmVQ0WWRVpQWCALjAxkJagIDoBUWAEqZoU6F4pvR90ASRNxKo+OsZJDGCgCDYstekAmcjAqMwLwB5VoEO4UQDQoKTQDQpC23bC0Aez4Vhh27K1pcluaeS1nG6VQIRZEacRPYwiLW5SmWTYI/GwUCAIIUgWZITGkJdWRRztLWGz/W5TNTqRQ2JkxGRYshiKUtk8kMyQFSVvK8O+efA815cX3UEM2W1sIB4N+VHuDdAj4gooSZJUgBdigDA+EMIaMk6EzqtLSAfNfvYZBa6gJX8W2OCw0bWSBgr0Gy8Dug1UYCnYgsF8WZCjGYEhLQAnaGRIiUy3tl90YDg6edQ1+NH2tH/PwLdTSUisZ2lDATlyzYbSERRR1YWgUfKHQglbIdtEeaNvm5CUt/9xSG9uF4WBePc7lz89QHLRrcDw/M74wONjXd5YnRpmbw5Bvju+BeNuk7VaO9dwY8v3j/ePnZ/n8+EzfeS630L8wfp6bOTtvIUOVcEP1RhiS7ijQGke2IReGS7n+hVz+OH9+3q+Oq+/yM/3qO7W/ywpGtYDhUGP5XnY5nBodRjCgZXNVXMvheP/5OWL4zmQ4rvaP549byLAuB04VhoTpf89bE5Qy5N4eLqj5hfySugD6czM5yLB/ZibX0nJYVwKyu0jdsj5MadUiQq79ct9S36AGrK+r72sf7Fi6+pYGyYlLTWLYjJCUS1Bqv6UuhwdkHzanQSRG6VuU6GDoD80ZpzjyEBvRXjOiAozsnHSqZ359aMZ3JOpPTVFzvosavX18mWTZTLTTxL3baQzYHYGNQCQkULTXvL3bKFffShquEGX7ChvPv4mongftmDNGb63yvF1T+4+kKm80NJ3ABWKhwll+475W7TelbIPTCciiBYAZOHqP0rpe+YFord6VmWqIwpOK2W8jllJLt1g2kSzGmrymjfNa5rN5QLJm3FLeZi2TZM1DwJZu0pOxWzZWfkjScxXQIrKS1ChCFq1lrl1GsDKKJx5LMUQtIq0BBPxYVq5z2qmuoKKOqUBCicvYLNwpfCb9ty6VFVjAa7MJco04EoMS34FufsGXJxlo0tdneQT2NdJO+U4MCGL9q1AqvPHhvSHeSjycYB/NMM+uXNXFyZ2iKJk4Z1Qf5bXHWktNV7VF8p3CZz/j0udUPI4OhaBrIHmtz+j2DY5EKG10vP14HDZEHbjMsHKIEWTeOTdqdtaMALT9dIDbaA0oHpxhIXI23hv2xUT1u4Q9Eg3VHgLScpZo+71m3W99+rhUO1rqusCu3hQ+ApdXDV1jk/IrVlnDpt+7LbC7/YRQU3kZXR8tooU4GU20IEbL61m5LrCrj5MfxxivmrCleUFWLd9OHahZ3sxvogo8+bMf0N1pvn3Pa03x5sQTwx14sLO3t6NN2rUcjqRMOU0Hbz5MbD/2XhndVsqssI6RXNnhWGPV9qlHXpvNG2zi7sCyzMlRjNImtxe+H43JQa0DJi7Kt6YlllB0kLT4wJPK0l2qLiv/qCyjO2093DbkMUt3qdpXeTWOgYLptH1Sde0N8S63tVjjs08A21H/D+6NQ5fCwpxUAAAAAElFTkSuQmCC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7" name="Immagine 16" descr="mediaComunicazione_imgStandar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304" y="539827"/>
            <a:ext cx="1553378" cy="1542361"/>
          </a:xfrm>
          <a:prstGeom prst="ellipse">
            <a:avLst/>
          </a:prstGeom>
        </p:spPr>
      </p:pic>
      <p:pic>
        <p:nvPicPr>
          <p:cNvPr id="2050" name="Picture 2" descr="Risultati immagini per progetto campus gallipoli"/>
          <p:cNvPicPr>
            <a:picLocks noChangeAspect="1" noChangeArrowheads="1"/>
          </p:cNvPicPr>
          <p:nvPr/>
        </p:nvPicPr>
        <p:blipFill>
          <a:blip r:embed="rId6"/>
          <a:srcRect t="11232" b="7870"/>
          <a:stretch>
            <a:fillRect/>
          </a:stretch>
        </p:blipFill>
        <p:spPr bwMode="auto">
          <a:xfrm>
            <a:off x="177610" y="5017118"/>
            <a:ext cx="4868115" cy="1680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4" name="Picture 6" descr="Risultati immagini per cano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508895" y="5012674"/>
            <a:ext cx="2377838" cy="1651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6" name="Picture 8" descr="Risultati immagini per nuoto adolescenti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49930" y="1891698"/>
            <a:ext cx="1496956" cy="1456875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62" name="AutoShape 14" descr="Risultati immagini per campus sportivi gallipoli"/>
          <p:cNvSpPr>
            <a:spLocks noChangeAspect="1" noChangeArrowheads="1"/>
          </p:cNvSpPr>
          <p:nvPr/>
        </p:nvSpPr>
        <p:spPr bwMode="auto">
          <a:xfrm>
            <a:off x="155575" y="-1157288"/>
            <a:ext cx="8553450" cy="2419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64" name="AutoShape 16" descr="Risultati immagini per campus sportivi gallipoli"/>
          <p:cNvSpPr>
            <a:spLocks noChangeAspect="1" noChangeArrowheads="1"/>
          </p:cNvSpPr>
          <p:nvPr/>
        </p:nvSpPr>
        <p:spPr bwMode="auto">
          <a:xfrm>
            <a:off x="155575" y="-1157288"/>
            <a:ext cx="8553450" cy="24193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066" name="Picture 18" descr="Risultati immagini per campus sportivi gallipoli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58071" y="4839256"/>
            <a:ext cx="3016011" cy="17059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68" name="Picture 20" descr="Risultati immagini per campus sportivi gallipoli"/>
          <p:cNvPicPr>
            <a:picLocks noChangeAspect="1" noChangeArrowheads="1"/>
          </p:cNvPicPr>
          <p:nvPr/>
        </p:nvPicPr>
        <p:blipFill>
          <a:blip r:embed="rId10"/>
          <a:srcRect l="52986" r="500"/>
          <a:stretch>
            <a:fillRect/>
          </a:stretch>
        </p:blipFill>
        <p:spPr bwMode="auto">
          <a:xfrm rot="250908">
            <a:off x="7281371" y="2380081"/>
            <a:ext cx="2049137" cy="12460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" name="Picture 20" descr="Risultati immagini per campus sportivi gallipoli"/>
          <p:cNvPicPr>
            <a:picLocks noChangeAspect="1" noChangeArrowheads="1"/>
          </p:cNvPicPr>
          <p:nvPr/>
        </p:nvPicPr>
        <p:blipFill>
          <a:blip r:embed="rId10"/>
          <a:srcRect r="49473"/>
          <a:stretch>
            <a:fillRect/>
          </a:stretch>
        </p:blipFill>
        <p:spPr bwMode="auto">
          <a:xfrm rot="20847394">
            <a:off x="9564247" y="3481403"/>
            <a:ext cx="2373896" cy="13289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Risultati immagini per orienteeri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0493590">
            <a:off x="4969690" y="5161550"/>
            <a:ext cx="1772376" cy="13209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8" name="Picture 10" descr="Risultati immagini per campus sportivi"/>
          <p:cNvPicPr>
            <a:picLocks noChangeAspect="1" noChangeArrowheads="1"/>
          </p:cNvPicPr>
          <p:nvPr/>
        </p:nvPicPr>
        <p:blipFill>
          <a:blip r:embed="rId12"/>
          <a:srcRect r="17654"/>
          <a:stretch>
            <a:fillRect/>
          </a:stretch>
        </p:blipFill>
        <p:spPr bwMode="auto">
          <a:xfrm rot="21215653">
            <a:off x="9215848" y="2019197"/>
            <a:ext cx="2576607" cy="1474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364763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4236" y="753228"/>
            <a:ext cx="10139946" cy="1080938"/>
          </a:xfrm>
        </p:spPr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Attività formative aggiuntive</a:t>
            </a:r>
            <a:br>
              <a:rPr lang="it-IT" dirty="0" smtClean="0">
                <a:latin typeface="Arial" pitchFamily="34" charset="0"/>
                <a:cs typeface="Arial" pitchFamily="34" charset="0"/>
              </a:rPr>
            </a:br>
            <a:r>
              <a:rPr lang="it-IT" dirty="0" smtClean="0">
                <a:latin typeface="Arial" pitchFamily="34" charset="0"/>
                <a:cs typeface="Arial" pitchFamily="34" charset="0"/>
              </a:rPr>
              <a:t>comuni ai tre percorsi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magine 4" descr="PROVA 4"/>
          <p:cNvPicPr/>
          <p:nvPr/>
        </p:nvPicPr>
        <p:blipFill>
          <a:blip r:embed="rId3" cstate="print"/>
          <a:srcRect l="10604" t="13161" r="22739" b="55589"/>
          <a:stretch>
            <a:fillRect/>
          </a:stretch>
        </p:blipFill>
        <p:spPr bwMode="auto">
          <a:xfrm>
            <a:off x="8460953" y="661012"/>
            <a:ext cx="1916935" cy="1255923"/>
          </a:xfrm>
          <a:prstGeom prst="roundRect">
            <a:avLst/>
          </a:prstGeom>
          <a:noFill/>
          <a:ln>
            <a:noFill/>
          </a:ln>
        </p:spPr>
      </p:pic>
      <p:sp>
        <p:nvSpPr>
          <p:cNvPr id="122894" name="AutoShape 14" descr="File:Selinunte-pjt3.jpg"/>
          <p:cNvSpPr>
            <a:spLocks noChangeAspect="1" noChangeArrowheads="1"/>
          </p:cNvSpPr>
          <p:nvPr/>
        </p:nvSpPr>
        <p:spPr bwMode="auto">
          <a:xfrm>
            <a:off x="155575" y="-2422525"/>
            <a:ext cx="7620000" cy="5048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934" name="AutoShape 6" descr="data:image/png;base64,iVBORw0KGgoAAAANSUhEUgAAAUMAAACcCAMAAADS8jl7AAABmFBMVEUAAACbu1kAsFAfSX3L2rXkbArAAAD////GAAAgS4EAtlPucQrCAACZulUAOhoARR+lAAAbP2sQJ0JkAAAHER1JIwMAbzIAiD4qAACWuE6Ttkg0GQPjYwDU5L26AAAArkn7+f4APHamw20AKm21zIqPsz7iYAAYOGCfvmEfAAAdDQHQYwmPAAAAPnetAAAAZi6+0pnvsZPO3rD32Mrty8sAqz+trK/1z77GNzf46+vz3t7clZXKT0+gn6LhWAC/vsEANHLk7tKdqYxCumxQVkj43dH2+fLAx9SHkXjhpaXScXHP1N61vczXgoJAXorIQkJ1h6U7uGjNXFzovLyIh4rn7tvsnHJfZlV1dXblcyS70JKp27jAzqs2NjbsontCQkOwvZ10fWgZGxaL0KDCHBybp7zksbHB5MtVVFXoiVJYcJXl5OfQZmbxu6EqLSZXXU5pxYeMmrMAHWg8QTZ/iXJMZ4/W7dzmezah2LJiw4LqkmF+zJZqamonJycyVIQOIDc6AACSRQZ6AAC3VwgApCOwj3cAHRgoPDLWqTMIAAAY1UlEQVR4nO2diV/iTJrHRdF65503c+/sJkNijMHh3Xfcl1NEFIxHPFAbj9iKZ3vRmqa77UPbbu2ZnXl399/eqhykSCoQEFRaf91ASEKE76eOp57nqUpHx5Oe9KQnPelJT3rSk5qoF89fux+8WTu4u2/Svjrws/79WQLIm7UsDxT+7r9RG+pg2+/3s/u2vTs8kMICE5TX7uM7tZsO/Ejbtr1jUpCmfD5KAHVc6r+7m6J/NfPn3Yk0hH7WtndNon1IjDTk/VI/eaUUcGzg+vV/NvUHtl77BkNb57Gm6AwpH7jxfC2NYWDztJLMqfb8+XTzskwuEtB3Bna/BYYTrI6Qnarcf20w9NHRnOeL/aTxmS7FAlDd5lPkEj4NlHZPd9E7dEoGZEpwA+6d3tR2aSdqL23I8LmGkJ2YYl9UHrhWGJ2hjwEvnZ8bAirhalo5BBmIIpZMZnaT05GBZPK0tLkOtyLrp+hdDJbL6WQqk4TUYrHd2CY86/IyluyGJ64nY5dtyFCvyPsQ5kTlgWvZZEgV+A57RQcSzfLOqyGGl9OQTmk9k/wciWRS3anuTGwzlSl9jqx/Lq2XMpFSZvpyAGRSA4HdUiYQ2xy4jJTWYwOb8MTU50gy0HYMjcYQbdoMxJdlhj6GlQHgc0NmcXypygLjY6K8o6E0y+FA8hQx3M1MZzZju8nNZKmUKUGGkCoENx3IpDLTA4FIZCAT605G4MHT1OXm9Hrq8+f2K4dv9Jo8RTiEMfTRDMOEREgyuwePZEGBoRDaMNixfUhvD1PJ5GUqOZ0p7Q6kLpOx9djmdDIJC+F6KZBKpjYDu/A5kwp0b6aSkenuZGm6BOv6Z3hiKZlcbzuG2xrCWdKhA2Ax1Go0RTO+KFDHAKsRRGgLwFbH9X4Z1mXYOQ8gu2VAez+QCnyODSBDZmBTewloB+G7gHZmILCJ9SjtxfAFW67Jdl3zUdpnF0UxYTZk7afsBdHNPjwtRYiGoIvaiaFeDJ8TjmSB6ESoYcN2M8qY7WP/+nVT1H0XP7450u2afcIRXjLraxXRYd7xwX9riv5S5w/5j6aoAYJGp0zoUA5AlKlJEArsNfRnm65/ftcU/VcDf/o1S/I1IIRhLwidNfm+9LcfepqgH3oa+NOzWjF84djPeyqFFKEm35NwhkdzXCWaZ2m449WiB4ZcA396m+Sugd2J5KkiP5iaXMkwzY8icNzwUU/P8DDElwaveriREa5nVCMK94xyPdyzI047pefZrRjqVdkY4V3nctlsdmhoaGwIeEJISw+lJlcw5EaG49xiKj03tzq/MreahgzTI9zi4gh3spji4vHVE24V7oin+Xl0ynxq7lYMNePQNGxAoRAOh6PRKMuGavfID5fhaHyU5xbTXOpkdZVLz61yPenF+NEIN8KtzKW41WG4MQ83RuAudMp8mrsVwwmsKu+BIIVEUzTZLHQqVI9/u7WyGMICll5dRAw5jltdgWUSlsNnqTlupAdxjD/jRkbj8ODI3Kh2ymL6du3hNtYrj0le0ZXFPJyCiDGEBY87WZmH5XF1fjQ+BxHNz3NxjoNVGBXMYe6kJ35ywo2k44voFHjmrRjizaFa8FSBcVEC31QQtxDeHpY3OOsNp+/gzCNcT2oxPl/e0TjD91pz+EF/A+ouhi6u2XtRA/bhM+euBuxDbaDHvtG215Rg/Qxpto5gVUfHX5oi4qX/2Jxxyt/qZqh3y++17R0ghfCSSNMeuhZKJEUD3PRTc7wRP9X9O1upWRYP5o3hFGlWUTTPl9ZIWk+oEQyV31B19cx1eL6qesVagaJhzdpGKRhFRvZRfpmhfSINzR2B8jGCgA4JNKVEoflouMWYWzE83cUjqJvIf72+3uYMdYqUzjDkC8pCWGZlISSzSlDxQ3ZAUvyCrIRFJSobDO2hgCqywxgAu7HIQCBgREYhw8BApKS9HUBebuPxsBl+YJ2j5TEgUAZDRhEBw4RZNswwoiyKIAT7HTkoFYIypBhGp9H1OG4cDFOZ01hpOrIbmz5djyW7Y5lYLBXZnE6WBlLJVCCSTGVKydQDZ1jZHhoa0ppBWJdpBjAgSIdZKUwzBUUUBUFhQpBhOCgXRDGkN44K7zmhyckwNn2ZPM2kIqVYJNndPb05nYlESskIyExnSuvwf6B7d/r0YTN84d/fn5iwBUSHWJ0hy8phRpLCsiDKYYWR4VBaZ+hXxKgisiG9V2G8UySUw8BA8nIg1b3ZPXCZ2tQZJtc3uwOI4Wkyg2KCD5whUfqYjxJEkaJ9jBgOUZQQFigqHA75RNiZUHRYYISwaI5qvFO0wwigSH7yMrA7nVyPJGPdSViXY7uoLgdiA5HPKE0ilnzo5ZAoI7mBoijrRXtQ2iulbRlHMYobta/saNkC+sNIyem2snO6jTdGbs6DY/j+TY0TvDkPK21tRvRg5DhoNKZ7Z/hmn3VGTyqlinU7H3xUwcOApUlR03vO7pzaZssDZFc14AR7UO5YTP/4Y1P0o3XFg33W7xZNxgXqL4d12dp3ph+b44j47nflKxpZIWUvg6uybL0F8QE5EnH9+J3No0gWV+P4D+Wo834Z4X4NhjvAIzkq5KNRPhgTjGZbzaMRGQzT8ZNqlJ7FV4/IR4YrGb73mwTtNjVBHl3aIcDzwNB1i3E0JJ0hl+Lm40fDrzjk9T9aXIGbR2hzeHSFW9QOHx0NH/WMajuOjhaPerQzh1eegRUOY/icNctgbYIdG95c2niSw8OcSWUxXE2PvEqfLI5wIyt8Dz83v7gY51LpkTjc05MeGeVWVzie49PxxfmReZ5Lr86nuNTcK34RK4flptCZ37WW1YT7o3WvQ02EbD3+13uRyRDW5blXKIg3cjTyCgX3ek7S6CW9iLa54ZH5ExTjG+GGUaR09Zl+Jgd3WQwNhI55UB0oIhrVpFgQc6ynVJuHkyfiqnI57OmZm+fikNPRyNwRZDU3r8Wb59KI4SsuPTe3OAy4VE96bn4VvsRXNKI4Q6MiE3Ndx5Qg8voz4XKh2vA0TmGidUxZuS8ZfQrKY5gf7TlaXX02uroyMpqGm3OLXJp7tcKhLIj4XA+3inienHCLq/F5dOYoOvIqbraHUwZCUp5mRy6q11vLqQ88DFMohuUfZhNYIdO2sWyY0fhcHHXCFf00pz9QyetZ1LIeyjFUoxz+r9GbkJLWrbaPAYbTwEu6Eh2Svc/5uUf9+N0PdiEkbuopP1Xqu99tV0P40qy4tDElD6/JFB0ipsLSLGiTiaT//F1T9D+sS4qhpjFzNhllNIhZ1gwzU0wB8IrI0HaM9QVEvwH9H+s+daLDag7LDeIBb/TKjCCrLzs2VMCKDAN7HYskVWiLitw8bVf3MlimYLlBVCVYEmlKMurrzpgKZImNhqnHWg4Ns8atD31ptX60ZA55VYmBlgtudO9tjA3lyvMfHxtDf9XGUAXh8qiOEgDI6hlIOQXknMZf2eahBBLD1++noN57GEq2mV64pP1D7WSBUsBTaihGYIGqVeg1kgdhozx5j+DommAtbe9PfKi2TkmbSU9ZN/zWFV7SLGAdhgsFhytArciGwz+jmoU2xDv+0Kw5IDeMUZb1T7yo4WJrD01hxfAGAD5rlq9roISIvhkKawn3YF0HmIt/r+zOccafXlQyNEBuT5Ct0nbSBDbGg90tmjmrju2gCfAF18EIHIOg5m4jC4AUho0k1jDq/m2KIiQqvSEw1P64f7bNa7X+O7RN5BOEdTUUlgCvgmp5/xQjwTNkVkDWNSPh/Qf8HM34whLv+EvvUe3V6jCrb2EY94kD9d80Ry2gViG9cOjmNTDsOwhBDPuqexXgGZQ5PKEAFnwfUwoS7L3XnJ32wfsDc2PqxezEdgVIdttpGPz8fXP0c0vIWZq1BspZBRsG1/TLYGfQYbziZnNrHuN3Ux/2MYzstr0s/vx9J0G9vb0Vb43nXtK5mr7/c3NQuWq/XJVfglAtbm4KKg2Hm55P+FmLYmUvTWTY++XwEOM1+Ra9mTxc/uIKseUMranJN96mgZKKZAjcJvr+fN+iWLFoCZFhArz9koCFsTPRmYBFcnkSbV5tdV5pu+6DIT5z4iXw5OB3iBZqI1wb0uRy3usJq0pjCRZkhvIvicOti8lJuXhRvHgL6V0U5bdby8VEceuCCLHVDJ/jk/FueI9TQSvEFGp7CjeA3hnLrtMsygY4VhRdyuHWVuKweDhZ/OWi92oL/eu9mEQMJw/le2GoZwqXzTNVdngCayKMeogbD0l6RKbaclZmWWS3za/jUg4TiYvlQ8gwoXRqDIufIMvl4uRF4n7KoT1jPQdq2DQOhJKX+cmGC5IS+Sonvd82KRr1mczwItH7qVj8svwpUey8+jR5eHUBa/bhMqzT91SXJ2wM4RjZU+DYFK14ijvxpj+negaiORo0GmiybZPQzJte3ZyB/cinrStZe5vovZ8+ZcIapRgaq2dOHu0xBm8m59Sau/faKIp6o0hmaFevbt646+4Z7pFDx+TCSXtbOPK6HNWqOc1iAoP42/YYp5QZlmvkmkJkSK7hVNhTOSxHtWi2pjH+HIP4m982RY3j8SS9T/mw7y+PEMqJhZSoyLKiTSOjfYKEXtFQmkYrepXz/e2rwN5kSXaOdU0i8+ssXsPfk8zth6wJw/tkdQy58vpdFBMNB8NhNipF6VCUiUYlgRYllhHDklUqKxm+BBKwlbSdtaxqpUWEgJods7WJY6AyFv3agOgWZ3xQ+lAeqmJ9q2oF5+hoNKiwghhUREEOAlFUQkow6g/LQnlkXZkfPAaHi5SCLXd4jVbOZgsWciokRpFbB3P0qEBgxAryBwZEoj/soem9MeDHzRM7Q4FhJbkgKEEQpOWwLCn+MJZGzOD+1xxA00YZ1jC6d4YACjzTlWY7bA0YISqbsa09XoHHKZ+MV3ITYpsECl5ss9sVFp6NoSwUpKBUQOWQoWRRCQbpsIQzLJfDG42GTxv8wd73ZQ5IgjMBQueox7au0SDQWKwJ2upYFTeqM3G1wIeoqUoj2WoPYQ8QZliBUhRJFFgGEpKCfkURxagFBpvffQ3MDBI6BHJZwFLVxo0UHPjBttFa+i8o42bPVOXshN/++fZquTvb0hBWyijKR2srDqBXtKVtY95XCp/6pJbrOEWzLFXTVIcUrYWGqEJl7/SiIgWoGVZi590xXJPr8N3QUawZ28OGid6WEMI408A2mU83to1Jv84BSwIKG6vg4xa3UcvdMbypZ/ZO5bgjSzbPvagyrqUJzwJyMExcFIsXOjr4lCha9HrfHroEBu4IYAdKAqkDBBXmcdsGSyupT5XxVV3vWcuHQyiHXz4lOg8neycnr5YnryYTxeJy75e3ic7lt8vLvejAPTJU5bp8X7BjwLpTjxMuCJchOWdnrewBJ8Pew0+Ji8mL5WLxqlicvOiFDC/ebm0lwOGXrU756uLKCfGOCN54WuC14teH8TGG2sBUSB9qVnnSt9kudytEhpPyFgS4DCty4qL38LDzIpGQf7lIXH06PEy83bovhnsNRFRoEYum7DQwFdKHiiFxdvjz8pLSJIZbnRe/9PYWJxMXy4jhp4ScuComLiC+q4tfioQwH37pP/y+Kfq74ztfe1wj1wZRsAZqqtJYOWTJvtl9syASHIlXb3uviludX5Z7DyHQzs7i28niVm/vYe/kWxRuIbhj8St3/aqriqoexM/7vf0br7mtdV1D1kAtW49dhIvQLSO9N1tEYqC5U/dmm/8157b+ppdo31QwNNXXR2CTJ+wbJEH8q+0L72mj3YYgMvoMqrXGarIGUSY6FveNrrkZNvb3JIZ9M7m+rsHBvvzxIBTagrT61Y/ahvFWe4wfj8PnQbRP30VkuONl4o4LAa1JvMUFUJifFB18Y6QQ/Pzvt1eFN7tcunK5rr6FhfOl/Pj5zPH4+XFuqW9hRl36ODOz1DV4vDDTdQa3+o5zx2Dh7Dh3Prg0M/P143Guj8ywY8yKAlB0zRgpNho2oipqYyF+4xphYpO4jQ1WmikT4XEelsD+hfzZwlluMLekfjybOV/oV5e+9p/NDI7zg+cLaKsfDPbz784X3vHv1KWz3Jk67lIO0YLXtE6HEZC/tfpvjkrIraWdL2jh0bUG1hrBxBBzdj7go+bmMxxXczkeQTpbyOeOj7vU8a8zx/n+3FJ+ZmGmr0/t/zgDtyDU8XHI8HxcfaceH0Pgg64MX2q5g5SW+zYExCpIUDcyxAMlirxbxq+/RU3WLhkiBaoPXG9V0BSGZ7n+/twZOIdYutT88bg6vpT7qB6DrwuwGveN88fqGdrqVyHP83N4vH/h+Dyfr8IQDniRd1TVbsSzYd3/xFlmdL/zzVoOAEnUa+FQo32yKZolJUHs2wPgTWX49St8LH08+9gFN/JLXUtdXUuDH8++dg3mvy519akfYeeCtuD+r2fwZLjvLK99ypVhhwqsmNKNCosigSJFhxTLyXI9pOpvblkMkUgFsWJ17qYzrK7BY5LhU822cWoNyAW7Jxq2lY6wE9LYbYshPoMIU8Uq8c1T16+8aLDWCbUZQjI8YHHDmwqhSAhpYjcfvnUxJN9uE1+eu3n60x+aIm9/7GWWt/wIlAhyFfHjDcAbkhu0z3Exknk5bAjuyAhqR91YDi1asbmo1Khg6NalULu+eTUsMKA3iO0+h8XqLRj7YKIJHQlJFG3dCE2LTrXAQrxbWZkejsyQRn2utcRg0RVs8kf7qhylqohAIW3U0xnXnq5hCY/T+FtjZd+tdszS5lh8z20FP4phGMqWb0eJ9npvLtxJYojZ2/st6ZjvWmar58jAzJF9tpQoA6AtC4tjkWwr1VEFdEXyqmE0lnTsTJFsRxkNotN+y4JoiHEWRUgmKIhwABzUIvsoikwzQRZehdbKJ629BAE8QJoUSDG+KJZ+820wXJONrH6Hs3kjB2QnRgalf0GEQGZDMk2JEg0tPxmVQ0WWRVpQWCALjAxkJagIDoBUWAEqZoU6F4pvR90ASRNxKo+OsZJDGCgCDYstekAmcjAqMwLwB5VoEO4UQDQoKTQDQpC23bC0Aez4Vhh27K1pcluaeS1nG6VQIRZEacRPYwiLW5SmWTYI/GwUCAIIUgWZITGkJdWRRztLWGz/W5TNTqRQ2JkxGRYshiKUtk8kMyQFSVvK8O+efA815cX3UEM2W1sIB4N+VHuDdAj4gooSZJUgBdigDA+EMIaMk6EzqtLSAfNfvYZBa6gJX8W2OCw0bWSBgr0Gy8Dug1UYCnYgsF8WZCjGYEhLQAnaGRIiUy3tl90YDg6edQ1+NH2tH/PwLdTSUisZ2lDATlyzYbSERRR1YWgUfKHQglbIdtEeaNvm5CUt/9xSG9uF4WBePc7lz89QHLRrcDw/M74wONjXd5YnRpmbw5Bvju+BeNuk7VaO9dwY8v3j/ePnZ/n8+EzfeS630L8wfp6bOTtvIUOVcEP1RhiS7ijQGke2IReGS7n+hVz+OH9+3q+Oq+/yM/3qO7W/ywpGtYDhUGP5XnY5nBodRjCgZXNVXMvheP/5OWL4zmQ4rvaP549byLAuB04VhoTpf89bE5Qy5N4eLqj5hfySugD6czM5yLB/ZibX0nJYVwKyu0jdsj5MadUiQq79ct9S36AGrK+r72sf7Fi6+pYGyYlLTWLYjJCUS1Bqv6UuhwdkHzanQSRG6VuU6GDoD80ZpzjyEBvRXjOiAozsnHSqZ359aMZ3JOpPTVFzvosavX18mWTZTLTTxL3baQzYHYGNQCQkULTXvL3bKFffShquEGX7ChvPv4mongftmDNGb63yvF1T+4+kKm80NJ3ABWKhwll+475W7TelbIPTCciiBYAZOHqP0rpe+YFord6VmWqIwpOK2W8jllJLt1g2kSzGmrymjfNa5rN5QLJm3FLeZi2TZM1DwJZu0pOxWzZWfkjScxXQIrKS1ChCFq1lrl1GsDKKJx5LMUQtIq0BBPxYVq5z2qmuoKKOqUBCicvYLNwpfCb9ty6VFVjAa7MJco04EoMS34FufsGXJxlo0tdneQT2NdJO+U4MCGL9q1AqvPHhvSHeSjycYB/NMM+uXNXFyZ2iKJk4Z1Qf5bXHWktNV7VF8p3CZz/j0udUPI4OhaBrIHmtz+j2DY5EKG10vP14HDZEHbjMsHKIEWTeOTdqdtaMALT9dIDbaA0oHpxhIXI23hv2xUT1u4Q9Eg3VHgLScpZo+71m3W99+rhUO1rqusCu3hQ+ApdXDV1jk/IrVlnDpt+7LbC7/YRQU3kZXR8tooU4GU20IEbL61m5LrCrj5MfxxivmrCleUFWLd9OHahZ3sxvogo8+bMf0N1pvn3Pa03x5sQTwx14sLO3t6NN2rUcjqRMOU0Hbz5MbD/2XhndVsqssI6RXNnhWGPV9qlHXpvNG2zi7sCyzMlRjNImtxe+H43JQa0DJi7Kt6YlllB0kLT4wJPK0l2qLiv/qCyjO2093DbkMUt3qdpXeTWOgYLptH1Sde0N8S63tVjjs08A21H/D+6NQ5fCwpxUAAAAAElFTkSuQmCC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4936" name="AutoShape 8" descr="data:image/png;base64,iVBORw0KGgoAAAANSUhEUgAAAUMAAACcCAMAAADS8jl7AAABmFBMVEUAAACbu1kAsFAfSX3L2rXkbArAAAD////GAAAgS4EAtlPucQrCAACZulUAOhoARR+lAAAbP2sQJ0JkAAAHER1JIwMAbzIAiD4qAACWuE6Ttkg0GQPjYwDU5L26AAAArkn7+f4APHamw20AKm21zIqPsz7iYAAYOGCfvmEfAAAdDQHQYwmPAAAAPnetAAAAZi6+0pnvsZPO3rD32Mrty8sAqz+trK/1z77GNzf46+vz3t7clZXKT0+gn6LhWAC/vsEANHLk7tKdqYxCumxQVkj43dH2+fLAx9SHkXjhpaXScXHP1N61vczXgoJAXorIQkJ1h6U7uGjNXFzovLyIh4rn7tvsnHJfZlV1dXblcyS70JKp27jAzqs2NjbsontCQkOwvZ10fWgZGxaL0KDCHBybp7zksbHB5MtVVFXoiVJYcJXl5OfQZmbxu6EqLSZXXU5pxYeMmrMAHWg8QTZ/iXJMZ4/W7dzmezah2LJiw4LqkmF+zJZqamonJycyVIQOIDc6AACSRQZ6AAC3VwgApCOwj3cAHRgoPDLWqTMIAAAY1UlEQVR4nO2diV/iTJrHRdF65503c+/sJkNijMHh3Xfcl1NEFIxHPFAbj9iKZ3vRmqa77UPbbu2ZnXl399/eqhykSCoQEFRaf91ASEKE76eOp57nqUpHx5Oe9KQnPelJT3rSk5qoF89fux+8WTu4u2/Svjrws/79WQLIm7UsDxT+7r9RG+pg2+/3s/u2vTs8kMICE5TX7uM7tZsO/Ejbtr1jUpCmfD5KAHVc6r+7m6J/NfPn3Yk0hH7WtndNon1IjDTk/VI/eaUUcGzg+vV/NvUHtl77BkNb57Gm6AwpH7jxfC2NYWDztJLMqfb8+XTzskwuEtB3Bna/BYYTrI6Qnarcf20w9NHRnOeL/aTxmS7FAlDd5lPkEj4NlHZPd9E7dEoGZEpwA+6d3tR2aSdqL23I8LmGkJ2YYl9UHrhWGJ2hjwEvnZ8bAirhalo5BBmIIpZMZnaT05GBZPK0tLkOtyLrp+hdDJbL6WQqk4TUYrHd2CY86/IyluyGJ64nY5dtyFCvyPsQ5kTlgWvZZEgV+A57RQcSzfLOqyGGl9OQTmk9k/wciWRS3anuTGwzlSl9jqx/Lq2XMpFSZvpyAGRSA4HdUiYQ2xy4jJTWYwOb8MTU50gy0HYMjcYQbdoMxJdlhj6GlQHgc0NmcXypygLjY6K8o6E0y+FA8hQx3M1MZzZju8nNZKmUKUGGkCoENx3IpDLTA4FIZCAT605G4MHT1OXm9Hrq8+f2K4dv9Jo8RTiEMfTRDMOEREgyuwePZEGBoRDaMNixfUhvD1PJ5GUqOZ0p7Q6kLpOx9djmdDIJC+F6KZBKpjYDu/A5kwp0b6aSkenuZGm6BOv6Z3hiKZlcbzuG2xrCWdKhA2Ax1Go0RTO+KFDHAKsRRGgLwFbH9X4Z1mXYOQ8gu2VAez+QCnyODSBDZmBTewloB+G7gHZmILCJ9SjtxfAFW67Jdl3zUdpnF0UxYTZk7afsBdHNPjwtRYiGoIvaiaFeDJ8TjmSB6ESoYcN2M8qY7WP/+nVT1H0XP7450u2afcIRXjLraxXRYd7xwX9riv5S5w/5j6aoAYJGp0zoUA5AlKlJEArsNfRnm65/ftcU/VcDf/o1S/I1IIRhLwidNfm+9LcfepqgH3oa+NOzWjF84djPeyqFFKEm35NwhkdzXCWaZ2m449WiB4ZcA396m+Sugd2J5KkiP5iaXMkwzY8icNzwUU/P8DDElwaveriREa5nVCMK94xyPdyzI047pefZrRjqVdkY4V3nctlsdmhoaGwIeEJISw+lJlcw5EaG49xiKj03tzq/MreahgzTI9zi4gh3spji4vHVE24V7oin+Xl0ynxq7lYMNePQNGxAoRAOh6PRKMuGavfID5fhaHyU5xbTXOpkdZVLz61yPenF+NEIN8KtzKW41WG4MQ83RuAudMp8mrsVwwmsKu+BIIVEUzTZLHQqVI9/u7WyGMICll5dRAw5jltdgWUSlsNnqTlupAdxjD/jRkbj8ODI3Kh2ymL6du3hNtYrj0le0ZXFPJyCiDGEBY87WZmH5XF1fjQ+BxHNz3NxjoNVGBXMYe6kJ35ywo2k44voFHjmrRjizaFa8FSBcVEC31QQtxDeHpY3OOsNp+/gzCNcT2oxPl/e0TjD91pz+EF/A+ouhi6u2XtRA/bhM+euBuxDbaDHvtG215Rg/Qxpto5gVUfHX5oi4qX/2Jxxyt/qZqh3y++17R0ghfCSSNMeuhZKJEUD3PRTc7wRP9X9O1upWRYP5o3hFGlWUTTPl9ZIWk+oEQyV31B19cx1eL6qesVagaJhzdpGKRhFRvZRfpmhfSINzR2B8jGCgA4JNKVEoflouMWYWzE83cUjqJvIf72+3uYMdYqUzjDkC8pCWGZlISSzSlDxQ3ZAUvyCrIRFJSobDO2hgCqywxgAu7HIQCBgREYhw8BApKS9HUBebuPxsBl+YJ2j5TEgUAZDRhEBw4RZNswwoiyKIAT7HTkoFYIypBhGp9H1OG4cDFOZ01hpOrIbmz5djyW7Y5lYLBXZnE6WBlLJVCCSTGVKydQDZ1jZHhoa0ppBWJdpBjAgSIdZKUwzBUUUBUFhQpBhOCgXRDGkN44K7zmhyckwNn2ZPM2kIqVYJNndPb05nYlESskIyExnSuvwf6B7d/r0YTN84d/fn5iwBUSHWJ0hy8phRpLCsiDKYYWR4VBaZ+hXxKgisiG9V2G8UySUw8BA8nIg1b3ZPXCZ2tQZJtc3uwOI4Wkyg2KCD5whUfqYjxJEkaJ9jBgOUZQQFigqHA75RNiZUHRYYISwaI5qvFO0wwigSH7yMrA7nVyPJGPdSViXY7uoLgdiA5HPKE0ilnzo5ZAoI7mBoijrRXtQ2iulbRlHMYobta/saNkC+sNIyem2snO6jTdGbs6DY/j+TY0TvDkPK21tRvRg5DhoNKZ7Z/hmn3VGTyqlinU7H3xUwcOApUlR03vO7pzaZssDZFc14AR7UO5YTP/4Y1P0o3XFg33W7xZNxgXqL4d12dp3ph+b44j47nflKxpZIWUvg6uybL0F8QE5EnH9+J3No0gWV+P4D+Wo834Z4X4NhjvAIzkq5KNRPhgTjGZbzaMRGQzT8ZNqlJ7FV4/IR4YrGb73mwTtNjVBHl3aIcDzwNB1i3E0JJ0hl+Lm40fDrzjk9T9aXIGbR2hzeHSFW9QOHx0NH/WMajuOjhaPerQzh1eegRUOY/icNctgbYIdG95c2niSw8OcSWUxXE2PvEqfLI5wIyt8Dz83v7gY51LpkTjc05MeGeVWVzie49PxxfmReZ5Lr86nuNTcK34RK4flptCZ37WW1YT7o3WvQ02EbD3+13uRyRDW5blXKIg3cjTyCgX3ek7S6CW9iLa54ZH5ExTjG+GGUaR09Zl+Jgd3WQwNhI55UB0oIhrVpFgQc6ynVJuHkyfiqnI57OmZm+fikNPRyNwRZDU3r8Wb59KI4SsuPTe3OAy4VE96bn4VvsRXNKI4Q6MiE3Ndx5Qg8voz4XKh2vA0TmGidUxZuS8ZfQrKY5gf7TlaXX02uroyMpqGm3OLXJp7tcKhLIj4XA+3inienHCLq/F5dOYoOvIqbraHUwZCUp5mRy6q11vLqQ88DFMohuUfZhNYIdO2sWyY0fhcHHXCFf00pz9QyetZ1LIeyjFUoxz+r9GbkJLWrbaPAYbTwEu6Eh2Svc/5uUf9+N0PdiEkbuopP1Xqu99tV0P40qy4tDElD6/JFB0ipsLSLGiTiaT//F1T9D+sS4qhpjFzNhllNIhZ1gwzU0wB8IrI0HaM9QVEvwH9H+s+daLDag7LDeIBb/TKjCCrLzs2VMCKDAN7HYskVWiLitw8bVf3MlimYLlBVCVYEmlKMurrzpgKZImNhqnHWg4Ns8atD31ptX60ZA55VYmBlgtudO9tjA3lyvMfHxtDf9XGUAXh8qiOEgDI6hlIOQXknMZf2eahBBLD1++noN57GEq2mV64pP1D7WSBUsBTaihGYIGqVeg1kgdhozx5j+DommAtbe9PfKi2TkmbSU9ZN/zWFV7SLGAdhgsFhytArciGwz+jmoU2xDv+0Kw5IDeMUZb1T7yo4WJrD01hxfAGAD5rlq9roISIvhkKawn3YF0HmIt/r+zOccafXlQyNEBuT5Ct0nbSBDbGg90tmjmrju2gCfAF18EIHIOg5m4jC4AUho0k1jDq/m2KIiQqvSEw1P64f7bNa7X+O7RN5BOEdTUUlgCvgmp5/xQjwTNkVkDWNSPh/Qf8HM34whLv+EvvUe3V6jCrb2EY94kD9d80Ry2gViG9cOjmNTDsOwhBDPuqexXgGZQ5PKEAFnwfUwoS7L3XnJ32wfsDc2PqxezEdgVIdttpGPz8fXP0c0vIWZq1BspZBRsG1/TLYGfQYbziZnNrHuN3Ux/2MYzstr0s/vx9J0G9vb0Vb43nXtK5mr7/c3NQuWq/XJVfglAtbm4KKg2Hm55P+FmLYmUvTWTY++XwEOM1+Ra9mTxc/uIKseUMranJN96mgZKKZAjcJvr+fN+iWLFoCZFhArz9koCFsTPRmYBFcnkSbV5tdV5pu+6DIT5z4iXw5OB3iBZqI1wb0uRy3usJq0pjCRZkhvIvicOti8lJuXhRvHgL6V0U5bdby8VEceuCCLHVDJ/jk/FueI9TQSvEFGp7CjeA3hnLrtMsygY4VhRdyuHWVuKweDhZ/OWi92oL/eu9mEQMJw/le2GoZwqXzTNVdngCayKMeogbD0l6RKbaclZmWWS3za/jUg4TiYvlQ8gwoXRqDIufIMvl4uRF4n7KoT1jPQdq2DQOhJKX+cmGC5IS+Sonvd82KRr1mczwItH7qVj8svwpUey8+jR5eHUBa/bhMqzT91SXJ2wM4RjZU+DYFK14ijvxpj+negaiORo0GmiybZPQzJte3ZyB/cinrStZe5vovZ8+ZcIapRgaq2dOHu0xBm8m59Sau/faKIp6o0hmaFevbt646+4Z7pFDx+TCSXtbOPK6HNWqOc1iAoP42/YYp5QZlmvkmkJkSK7hVNhTOSxHtWi2pjH+HIP4m982RY3j8SS9T/mw7y+PEMqJhZSoyLKiTSOjfYKEXtFQmkYrepXz/e2rwN5kSXaOdU0i8+ssXsPfk8zth6wJw/tkdQy58vpdFBMNB8NhNipF6VCUiUYlgRYllhHDklUqKxm+BBKwlbSdtaxqpUWEgJods7WJY6AyFv3agOgWZ3xQ+lAeqmJ9q2oF5+hoNKiwghhUREEOAlFUQkow6g/LQnlkXZkfPAaHi5SCLXd4jVbOZgsWciokRpFbB3P0qEBgxAryBwZEoj/soem9MeDHzRM7Q4FhJbkgKEEQpOWwLCn+MJZGzOD+1xxA00YZ1jC6d4YACjzTlWY7bA0YISqbsa09XoHHKZ+MV3ITYpsECl5ss9sVFp6NoSwUpKBUQOWQoWRRCQbpsIQzLJfDG42GTxv8wd73ZQ5IgjMBQueox7au0SDQWKwJ2upYFTeqM3G1wIeoqUoj2WoPYQ8QZliBUhRJFFgGEpKCfkURxagFBpvffQ3MDBI6BHJZwFLVxo0UHPjBttFa+i8o42bPVOXshN/++fZquTvb0hBWyijKR2srDqBXtKVtY95XCp/6pJbrOEWzLFXTVIcUrYWGqEJl7/SiIgWoGVZi590xXJPr8N3QUawZ28OGid6WEMI408A2mU83to1Jv84BSwIKG6vg4xa3UcvdMbypZ/ZO5bgjSzbPvagyrqUJzwJyMExcFIsXOjr4lCha9HrfHroEBu4IYAdKAqkDBBXmcdsGSyupT5XxVV3vWcuHQyiHXz4lOg8neycnr5YnryYTxeJy75e3ic7lt8vLvejAPTJU5bp8X7BjwLpTjxMuCJchOWdnrewBJ8Pew0+Ji8mL5WLxqlicvOiFDC/ebm0lwOGXrU756uLKCfGOCN54WuC14teH8TGG2sBUSB9qVnnSt9kudytEhpPyFgS4DCty4qL38LDzIpGQf7lIXH06PEy83bovhnsNRFRoEYum7DQwFdKHiiFxdvjz8pLSJIZbnRe/9PYWJxMXy4jhp4ScuComLiC+q4tfioQwH37pP/y+Kfq74ztfe1wj1wZRsAZqqtJYOWTJvtl9syASHIlXb3uviludX5Z7DyHQzs7i28niVm/vYe/kWxRuIbhj8St3/aqriqoexM/7vf0br7mtdV1D1kAtW49dhIvQLSO9N1tEYqC5U/dmm/8157b+ppdo31QwNNXXR2CTJ+wbJEH8q+0L72mj3YYgMvoMqrXGarIGUSY6FveNrrkZNvb3JIZ9M7m+rsHBvvzxIBTagrT61Y/ahvFWe4wfj8PnQbRP30VkuONl4o4LAa1JvMUFUJifFB18Y6QQ/Pzvt1eFN7tcunK5rr6FhfOl/Pj5zPH4+XFuqW9hRl36ODOz1DV4vDDTdQa3+o5zx2Dh7Dh3Prg0M/P143Guj8ywY8yKAlB0zRgpNho2oipqYyF+4xphYpO4jQ1WmikT4XEelsD+hfzZwlluMLekfjybOV/oV5e+9p/NDI7zg+cLaKsfDPbz784X3vHv1KWz3Jk67lIO0YLXtE6HEZC/tfpvjkrIraWdL2jh0bUG1hrBxBBzdj7go+bmMxxXczkeQTpbyOeOj7vU8a8zx/n+3FJ+ZmGmr0/t/zgDtyDU8XHI8HxcfaceH0Pgg64MX2q5g5SW+zYExCpIUDcyxAMlirxbxq+/RU3WLhkiBaoPXG9V0BSGZ7n+/twZOIdYutT88bg6vpT7qB6DrwuwGveN88fqGdrqVyHP83N4vH/h+Dyfr8IQDniRd1TVbsSzYd3/xFlmdL/zzVoOAEnUa+FQo32yKZolJUHs2wPgTWX49St8LH08+9gFN/JLXUtdXUuDH8++dg3mvy519akfYeeCtuD+r2fwZLjvLK99ypVhhwqsmNKNCosigSJFhxTLyXI9pOpvblkMkUgFsWJ17qYzrK7BY5LhU822cWoNyAW7Jxq2lY6wE9LYbYshPoMIU8Uq8c1T16+8aLDWCbUZQjI8YHHDmwqhSAhpYjcfvnUxJN9uE1+eu3n60x+aIm9/7GWWt/wIlAhyFfHjDcAbkhu0z3Exknk5bAjuyAhqR91YDi1asbmo1Khg6NalULu+eTUsMKA3iO0+h8XqLRj7YKIJHQlJFG3dCE2LTrXAQrxbWZkejsyQRn2utcRg0RVs8kf7qhylqohAIW3U0xnXnq5hCY/T+FtjZd+tdszS5lh8z20FP4phGMqWb0eJ9npvLtxJYojZ2/st6ZjvWmar58jAzJF9tpQoA6AtC4tjkWwr1VEFdEXyqmE0lnTsTJFsRxkNotN+y4JoiHEWRUgmKIhwABzUIvsoikwzQRZehdbKJ629BAE8QJoUSDG+KJZ+820wXJONrH6Hs3kjB2QnRgalf0GEQGZDMk2JEg0tPxmVQ0WWRVpQWCALjAxkJagIDoBUWAEqZoU6F4pvR90ASRNxKo+OsZJDGCgCDYstekAmcjAqMwLwB5VoEO4UQDQoKTQDQpC23bC0Aez4Vhh27K1pcluaeS1nG6VQIRZEacRPYwiLW5SmWTYI/GwUCAIIUgWZITGkJdWRRztLWGz/W5TNTqRQ2JkxGRYshiKUtk8kMyQFSVvK8O+efA815cX3UEM2W1sIB4N+VHuDdAj4gooSZJUgBdigDA+EMIaMk6EzqtLSAfNfvYZBa6gJX8W2OCw0bWSBgr0Gy8Dug1UYCnYgsF8WZCjGYEhLQAnaGRIiUy3tl90YDg6edQ1+NH2tH/PwLdTSUisZ2lDATlyzYbSERRR1YWgUfKHQglbIdtEeaNvm5CUt/9xSG9uF4WBePc7lz89QHLRrcDw/M74wONjXd5YnRpmbw5Bvju+BeNuk7VaO9dwY8v3j/ePnZ/n8+EzfeS630L8wfp6bOTtvIUOVcEP1RhiS7ijQGke2IReGS7n+hVz+OH9+3q+Oq+/yM/3qO7W/ywpGtYDhUGP5XnY5nBodRjCgZXNVXMvheP/5OWL4zmQ4rvaP549byLAuB04VhoTpf89bE5Qy5N4eLqj5hfySugD6czM5yLB/ZibX0nJYVwKyu0jdsj5MadUiQq79ct9S36AGrK+r72sf7Fi6+pYGyYlLTWLYjJCUS1Bqv6UuhwdkHzanQSRG6VuU6GDoD80ZpzjyEBvRXjOiAozsnHSqZ359aMZ3JOpPTVFzvosavX18mWTZTLTTxL3baQzYHYGNQCQkULTXvL3bKFffShquEGX7ChvPv4mongftmDNGb63yvF1T+4+kKm80NJ3ABWKhwll+475W7TelbIPTCciiBYAZOHqP0rpe+YFord6VmWqIwpOK2W8jllJLt1g2kSzGmrymjfNa5rN5QLJm3FLeZi2TZM1DwJZu0pOxWzZWfkjScxXQIrKS1ChCFq1lrl1GsDKKJx5LMUQtIq0BBPxYVq5z2qmuoKKOqUBCicvYLNwpfCb9ty6VFVjAa7MJco04EoMS34FufsGXJxlo0tdneQT2NdJO+U4MCGL9q1AqvPHhvSHeSjycYB/NMM+uXNXFyZ2iKJk4Z1Qf5bXHWktNV7VF8p3CZz/j0udUPI4OhaBrIHmtz+j2DY5EKG10vP14HDZEHbjMsHKIEWTeOTdqdtaMALT9dIDbaA0oHpxhIXI23hv2xUT1u4Q9Eg3VHgLScpZo+71m3W99+rhUO1rqusCu3hQ+ApdXDV1jk/IrVlnDpt+7LbC7/YRQU3kZXR8tooU4GU20IEbL61m5LrCrj5MfxxivmrCleUFWLd9OHahZ3sxvogo8+bMf0N1pvn3Pa03x5sQTwx14sLO3t6NN2rUcjqRMOU0Hbz5MbD/2XhndVsqssI6RXNnhWGPV9qlHXpvNG2zi7sCyzMlRjNImtxe+H43JQa0DJi7Kt6YlllB0kLT4wJPK0l2qLiv/qCyjO2093DbkMUt3qdpXeTWOgYLptH1Sde0N8S63tVjjs08A21H/D+6NQ5fCwpxUAAAAAElFTkSuQmCC"/>
          <p:cNvSpPr>
            <a:spLocks noChangeAspect="1" noChangeArrowheads="1"/>
          </p:cNvSpPr>
          <p:nvPr/>
        </p:nvSpPr>
        <p:spPr bwMode="auto">
          <a:xfrm>
            <a:off x="155575" y="-708025"/>
            <a:ext cx="30765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graphicFrame>
        <p:nvGraphicFramePr>
          <p:cNvPr id="17" name="Tabella 16"/>
          <p:cNvGraphicFramePr>
            <a:graphicFrameLocks noGrp="1"/>
          </p:cNvGraphicFramePr>
          <p:nvPr/>
        </p:nvGraphicFramePr>
        <p:xfrm>
          <a:off x="390487" y="2559483"/>
          <a:ext cx="11375527" cy="3228864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3652703"/>
                <a:gridCol w="3715355"/>
                <a:gridCol w="40074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CLASSI TERZE</a:t>
                      </a:r>
                      <a:endParaRPr lang="it-IT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CLASSI QUARTE</a:t>
                      </a:r>
                      <a:endParaRPr lang="it-IT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CLASSI QUINTE</a:t>
                      </a:r>
                      <a:endParaRPr lang="it-IT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440839">
                <a:tc gridSpan="3"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it-IT" dirty="0" smtClean="0"/>
                        <a:t>N. 4 ore teoriche inerenti la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TUTELA DELLA SALUTE E DELLA SICUREZZA NEGLI AMBIENTI </a:t>
                      </a:r>
                      <a:r>
                        <a:rPr lang="it-IT" sz="1800" b="1" kern="1200" baseline="0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LAVORO</a:t>
                      </a:r>
                    </a:p>
                  </a:txBody>
                  <a:tcPr marT="10800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27113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 8</a:t>
                      </a:r>
                      <a:r>
                        <a:rPr lang="it-IT" baseline="0" dirty="0" smtClean="0"/>
                        <a:t> ore di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ECONOMIA AZIENDALE</a:t>
                      </a:r>
                    </a:p>
                  </a:txBody>
                  <a:tcPr marT="9000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 smtClean="0"/>
                        <a:t>N. 6</a:t>
                      </a:r>
                      <a:r>
                        <a:rPr lang="it-IT" baseline="0" dirty="0" smtClean="0"/>
                        <a:t> ore di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ECONOMIA AZIENDALE</a:t>
                      </a:r>
                    </a:p>
                  </a:txBody>
                  <a:tcPr marT="90000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</a:t>
                      </a:r>
                      <a:r>
                        <a:rPr lang="it-IT" baseline="0" dirty="0" smtClean="0"/>
                        <a:t> 6 ore di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DIRITTO DEL LAVORO</a:t>
                      </a:r>
                    </a:p>
                  </a:txBody>
                  <a:tcPr marT="90000"/>
                </a:tc>
              </a:tr>
              <a:tr h="1013552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N.8</a:t>
                      </a:r>
                      <a:r>
                        <a:rPr lang="it-IT" baseline="0" dirty="0" smtClean="0"/>
                        <a:t> ore di </a:t>
                      </a:r>
                      <a:r>
                        <a:rPr lang="it-IT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</a:rPr>
                        <a:t>DIRITTO DEL LAVORO</a:t>
                      </a:r>
                      <a:endParaRPr lang="it-IT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T="72000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</a:t>
                      </a:r>
                      <a:r>
                        <a:rPr lang="it-IT" baseline="0" dirty="0" smtClean="0"/>
                        <a:t> 2</a:t>
                      </a:r>
                      <a:r>
                        <a:rPr lang="it-IT" dirty="0" smtClean="0"/>
                        <a:t> ore a cura della Camera di Commercio di Isernia – Azienda speciale SEI</a:t>
                      </a:r>
                      <a:endParaRPr lang="it-IT" dirty="0"/>
                    </a:p>
                  </a:txBody>
                  <a:tcPr marT="72000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 20 ore di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SOPRALLUOGHI E USCITE DIDATICHE</a:t>
                      </a:r>
                    </a:p>
                  </a:txBody>
                  <a:tcPr marT="7200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 18 ore di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SOPRALLUOGHI E USCITE DIDATICHE</a:t>
                      </a:r>
                    </a:p>
                  </a:txBody>
                  <a:tcPr marT="72000"/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it-IT" dirty="0" smtClean="0"/>
                        <a:t>N. 10 ore di </a:t>
                      </a:r>
                      <a:r>
                        <a:rPr lang="it-IT" sz="1800" b="1" kern="12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SOPRALLUOGHI E USCITE DIDATICHE</a:t>
                      </a:r>
                    </a:p>
                  </a:txBody>
                  <a:tcPr marT="72000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marT="7200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707586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Durata e sviluppo operativo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" descr="http://cambioenergia.it/wp-content/uploads/2014/04/Domotecnica-fonti-rinnovabili2.jpg"/>
          <p:cNvPicPr>
            <a:picLocks noChangeAspect="1" noChangeArrowheads="1"/>
          </p:cNvPicPr>
          <p:nvPr/>
        </p:nvPicPr>
        <p:blipFill>
          <a:blip r:embed="rId3"/>
          <a:srcRect l="5578" r="3214"/>
          <a:stretch>
            <a:fillRect/>
          </a:stretch>
        </p:blipFill>
        <p:spPr bwMode="auto">
          <a:xfrm>
            <a:off x="3547432" y="1016317"/>
            <a:ext cx="1692497" cy="14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5235" y="1017918"/>
            <a:ext cx="1606971" cy="1484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Laurea-1024x1024-300x25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3928" y="1013402"/>
            <a:ext cx="1475275" cy="1498889"/>
          </a:xfrm>
          <a:prstGeom prst="rect">
            <a:avLst/>
          </a:prstGeom>
          <a:ln w="28575">
            <a:solidFill>
              <a:srgbClr val="FFCC00"/>
            </a:solidFill>
          </a:ln>
          <a:effectLst>
            <a:outerShdw blurRad="114300" dist="50800" dir="4800000" sx="102000" sy="102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 descr="mediaComunicazione_imgStandard.jpg"/>
          <p:cNvPicPr>
            <a:picLocks noChangeAspect="1"/>
          </p:cNvPicPr>
          <p:nvPr/>
        </p:nvPicPr>
        <p:blipFill>
          <a:blip r:embed="rId6"/>
          <a:srcRect l="1181" b="8475"/>
          <a:stretch>
            <a:fillRect/>
          </a:stretch>
        </p:blipFill>
        <p:spPr>
          <a:xfrm>
            <a:off x="7259783" y="1016000"/>
            <a:ext cx="1588654" cy="1487055"/>
          </a:xfrm>
          <a:prstGeom prst="rect">
            <a:avLst/>
          </a:prstGeom>
          <a:ln w="28575">
            <a:solidFill>
              <a:srgbClr val="86D6E6"/>
            </a:solidFill>
          </a:ln>
          <a:effectLst>
            <a:outerShdw blurRad="114300" dist="50800" dir="48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108359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CLASSI TERZE</a:t>
            </a:r>
            <a:endParaRPr lang="it-IT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314025" y="2441576"/>
          <a:ext cx="10713204" cy="40680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168"/>
                <a:gridCol w="2760596"/>
                <a:gridCol w="2598011"/>
                <a:gridCol w="2721429"/>
              </a:tblGrid>
              <a:tr h="444067">
                <a:tc gridSpan="4"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88 ore di Alternanza Scuola Lavoro</a:t>
                      </a:r>
                      <a:endParaRPr lang="it-IT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72000" marB="72000">
                    <a:solidFill>
                      <a:schemeClr val="tx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843424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Progetto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Energy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Progetto Lavorare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con la Cultura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E236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it-IT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MediaCOMUNICAZIONE</a:t>
                      </a:r>
                      <a:endParaRPr lang="it-IT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0" marB="14400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Scienze Motorie e benessere</a:t>
                      </a:r>
                    </a:p>
                  </a:txBody>
                  <a:tcPr marT="144000">
                    <a:solidFill>
                      <a:srgbClr val="82C836"/>
                    </a:solidFill>
                  </a:tcPr>
                </a:tc>
              </a:tr>
              <a:tr h="72641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30 ore di attività formative in aula</a:t>
                      </a:r>
                    </a:p>
                  </a:txBody>
                  <a:tcPr marT="108000" marB="108000">
                    <a:solidFill>
                      <a:srgbClr val="1F81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30 ore di attività formative in aula</a:t>
                      </a:r>
                    </a:p>
                  </a:txBody>
                  <a:tcPr marT="108000" marB="108000">
                    <a:solidFill>
                      <a:srgbClr val="E965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38 ore di attività formative in aula</a:t>
                      </a:r>
                    </a:p>
                  </a:txBody>
                  <a:tcPr marT="108000" marB="108000">
                    <a:solidFill>
                      <a:srgbClr val="FFAB2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30 ore di attività formative in aula</a:t>
                      </a:r>
                    </a:p>
                  </a:txBody>
                  <a:tcPr marT="108000" marB="108000">
                    <a:solidFill>
                      <a:srgbClr val="92D050"/>
                    </a:solidFill>
                  </a:tcPr>
                </a:tc>
              </a:tr>
              <a:tr h="77447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27A2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094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B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B2DE82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18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27A2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18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094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10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B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18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B2DE82"/>
                    </a:solidFill>
                  </a:tcPr>
                </a:tc>
              </a:tr>
              <a:tr h="5330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41B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4A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D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C6E6A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29419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CLASSI QUARTE</a:t>
            </a:r>
            <a:endParaRPr lang="it-IT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314025" y="2365378"/>
          <a:ext cx="10930917" cy="41883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3904"/>
                <a:gridCol w="2866207"/>
                <a:gridCol w="2697402"/>
                <a:gridCol w="2633404"/>
              </a:tblGrid>
              <a:tr h="433381">
                <a:tc gridSpan="4"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72 ore di Alternanza Scuola Lavoro</a:t>
                      </a:r>
                      <a:endParaRPr lang="it-IT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72000" marB="72000">
                    <a:solidFill>
                      <a:schemeClr val="tx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814448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Progetto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Energy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1866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Progetto Lavorare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con la Cultura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E236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it-IT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MediaCOMUNICAZIONE</a:t>
                      </a:r>
                      <a:endParaRPr lang="it-IT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0" marB="14400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Scienze Motorie e benessere</a:t>
                      </a:r>
                    </a:p>
                  </a:txBody>
                  <a:tcPr marT="144000">
                    <a:solidFill>
                      <a:srgbClr val="82C836"/>
                    </a:solidFill>
                  </a:tcPr>
                </a:tc>
              </a:tr>
              <a:tr h="7089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22 ore di attività formative in aula</a:t>
                      </a:r>
                    </a:p>
                  </a:txBody>
                  <a:tcPr marT="108000" marB="108000">
                    <a:solidFill>
                      <a:srgbClr val="1F81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22 ore di attività formative in aula</a:t>
                      </a:r>
                    </a:p>
                  </a:txBody>
                  <a:tcPr marT="108000" marB="108000">
                    <a:solidFill>
                      <a:srgbClr val="E965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27 ore di attività formative in aula</a:t>
                      </a:r>
                    </a:p>
                  </a:txBody>
                  <a:tcPr marT="108000" marB="108000">
                    <a:solidFill>
                      <a:srgbClr val="FFAB2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22 ore di attività formative in aula</a:t>
                      </a:r>
                    </a:p>
                  </a:txBody>
                  <a:tcPr marT="108000" marB="108000">
                    <a:solidFill>
                      <a:srgbClr val="92D050"/>
                    </a:solidFill>
                  </a:tcPr>
                </a:tc>
              </a:tr>
              <a:tr h="7478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27A2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094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B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attività promosse dai Consigli di Classe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B2DE82"/>
                    </a:solidFill>
                  </a:tcPr>
                </a:tc>
              </a:tr>
              <a:tr h="7089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10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27A2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10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094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5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B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10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B2DE82"/>
                    </a:solidFill>
                  </a:tcPr>
                </a:tc>
              </a:tr>
              <a:tr h="7089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41BED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4AEB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D79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stage formativo 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C6E6A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29419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CLASSI QUINTE</a:t>
            </a:r>
            <a:endParaRPr lang="it-IT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/>
        </p:nvGraphicFramePr>
        <p:xfrm>
          <a:off x="314025" y="2702835"/>
          <a:ext cx="11290146" cy="2731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750"/>
                <a:gridCol w="2960401"/>
                <a:gridCol w="2786048"/>
                <a:gridCol w="2719947"/>
              </a:tblGrid>
              <a:tr h="433381">
                <a:tc gridSpan="4">
                  <a:txBody>
                    <a:bodyPr/>
                    <a:lstStyle/>
                    <a:p>
                      <a:pPr algn="ctr"/>
                      <a:r>
                        <a:rPr lang="it-IT" sz="2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 ore di Alternanza Scuola Lavoro</a:t>
                      </a:r>
                      <a:endParaRPr lang="it-IT" sz="20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72000" marB="72000">
                    <a:solidFill>
                      <a:schemeClr val="tx2">
                        <a:lumMod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814448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Progetto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Energy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1866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Progetto Lavorare</a:t>
                      </a:r>
                      <a:r>
                        <a:rPr lang="it-IT" b="1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con la Cultura</a:t>
                      </a:r>
                      <a:endParaRPr lang="it-IT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rgbClr val="E236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/>
                      <a:r>
                        <a:rPr lang="it-IT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MediaCOMUNICAZIONE</a:t>
                      </a:r>
                      <a:endParaRPr lang="it-IT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T="0" marB="144000" anchor="ctr"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Scienze Motorie e benessere</a:t>
                      </a:r>
                    </a:p>
                  </a:txBody>
                  <a:tcPr marT="144000">
                    <a:solidFill>
                      <a:srgbClr val="82C836"/>
                    </a:solidFill>
                  </a:tcPr>
                </a:tc>
              </a:tr>
              <a:tr h="7089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attività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formative in aula</a:t>
                      </a:r>
                    </a:p>
                  </a:txBody>
                  <a:tcPr marT="108000" marB="108000">
                    <a:solidFill>
                      <a:srgbClr val="1F81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attività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formative in aula</a:t>
                      </a:r>
                    </a:p>
                  </a:txBody>
                  <a:tcPr marT="108000" marB="108000">
                    <a:solidFill>
                      <a:srgbClr val="E965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28 ore di attività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formative in aula</a:t>
                      </a:r>
                    </a:p>
                  </a:txBody>
                  <a:tcPr marT="108000" marB="108000">
                    <a:solidFill>
                      <a:srgbClr val="FFAB2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di attività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formative in aula</a:t>
                      </a:r>
                    </a:p>
                  </a:txBody>
                  <a:tcPr marT="108000" marB="108000">
                    <a:solidFill>
                      <a:srgbClr val="92D050"/>
                    </a:solidFill>
                  </a:tcPr>
                </a:tc>
              </a:tr>
              <a:tr h="7089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27A2B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sopralluoghi 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094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12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FFBD5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20 ore sopralluoghi e uscite didattiche</a:t>
                      </a:r>
                      <a:endParaRPr kumimoji="0" lang="it-IT" sz="17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T="108000" marB="108000">
                    <a:solidFill>
                      <a:srgbClr val="B2DE8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294194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latin typeface="Arial" pitchFamily="34" charset="0"/>
                <a:cs typeface="Arial" pitchFamily="34" charset="0"/>
              </a:rPr>
              <a:t>Riepilogo progetto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>
                <a:latin typeface="Arial" pitchFamily="34" charset="0"/>
                <a:cs typeface="Arial" pitchFamily="34" charset="0"/>
              </a:rPr>
              <a:t>DEVELOPMENT TIME</a:t>
            </a:r>
            <a:endParaRPr lang="it-IT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abella 15"/>
          <p:cNvGraphicFramePr>
            <a:graphicFrameLocks noGrp="1"/>
          </p:cNvGraphicFramePr>
          <p:nvPr/>
        </p:nvGraphicFramePr>
        <p:xfrm>
          <a:off x="0" y="0"/>
          <a:ext cx="12192001" cy="6769717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948873"/>
                <a:gridCol w="1328831"/>
                <a:gridCol w="1621044"/>
                <a:gridCol w="1520325"/>
                <a:gridCol w="1382875"/>
                <a:gridCol w="171165"/>
                <a:gridCol w="1410703"/>
                <a:gridCol w="2808185"/>
              </a:tblGrid>
              <a:tr h="667512">
                <a:tc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latin typeface="Arial" pitchFamily="34" charset="0"/>
                          <a:cs typeface="Arial" pitchFamily="34" charset="0"/>
                        </a:rPr>
                        <a:t>SETTEMBRE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latin typeface="Arial" pitchFamily="34" charset="0"/>
                          <a:cs typeface="Arial" pitchFamily="34" charset="0"/>
                        </a:rPr>
                        <a:t>OTTOBRE-</a:t>
                      </a:r>
                      <a:r>
                        <a:rPr lang="it-IT" sz="1400" baseline="0" dirty="0" smtClean="0">
                          <a:latin typeface="Arial" pitchFamily="34" charset="0"/>
                          <a:cs typeface="Arial" pitchFamily="34" charset="0"/>
                        </a:rPr>
                        <a:t> NOVEMBRE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it-IT" sz="1400" dirty="0" smtClean="0">
                          <a:latin typeface="Arial" pitchFamily="34" charset="0"/>
                          <a:cs typeface="Arial" pitchFamily="34" charset="0"/>
                        </a:rPr>
                        <a:t>DICEMBRE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latin typeface="Arial" pitchFamily="34" charset="0"/>
                          <a:cs typeface="Arial" pitchFamily="34" charset="0"/>
                        </a:rPr>
                        <a:t>FEBBRAIO-MARZO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latin typeface="Arial" pitchFamily="34" charset="0"/>
                          <a:cs typeface="Arial" pitchFamily="34" charset="0"/>
                        </a:rPr>
                        <a:t>APRILE-MAGGIO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>
                          <a:latin typeface="Arial" pitchFamily="34" charset="0"/>
                          <a:cs typeface="Arial" pitchFamily="34" charset="0"/>
                        </a:rPr>
                        <a:t>GIUGNO</a:t>
                      </a:r>
                      <a:endParaRPr lang="it-IT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1839">
                <a:tc rowSpan="4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ATTIVITÀ FORMATIVE</a:t>
                      </a:r>
                      <a:r>
                        <a:rPr lang="it-IT" sz="1600" baseline="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 IN AULA COMUNI AI TRE LABORATORI</a:t>
                      </a:r>
                      <a:endParaRPr lang="it-IT" sz="16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030A0">
                        <a:alpha val="40000"/>
                      </a:srgb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PRESENTAZIONE</a:t>
                      </a: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del progetto e somministrazione questionario attitudinale e motivazionale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N.4 ore (tutte</a:t>
                      </a:r>
                      <a:r>
                        <a:rPr lang="it-IT" sz="1000" kern="1200" baseline="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le classi)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Tutela della salute e della </a:t>
                      </a:r>
                      <a:r>
                        <a:rPr lang="it-IT" sz="1000" b="1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sicurezza</a:t>
                      </a:r>
                      <a:r>
                        <a:rPr lang="it-IT" sz="10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negli ambienti di lavoro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0" kern="1200" dirty="0" smtClean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33740">
                <a:tc vMerge="1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r>
                        <a:rPr lang="it-IT" sz="10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ECONOMIA AZIENDALE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dirty="0" smtClean="0">
                          <a:latin typeface="Arial" pitchFamily="34" charset="0"/>
                          <a:cs typeface="Arial" pitchFamily="34" charset="0"/>
                        </a:rPr>
                        <a:t>N. 8 ore </a:t>
                      </a:r>
                      <a:r>
                        <a:rPr lang="it-IT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(classi terze)    </a:t>
                      </a:r>
                      <a:r>
                        <a:rPr lang="it-IT" sz="1000" b="0" dirty="0" smtClean="0">
                          <a:latin typeface="Arial" pitchFamily="34" charset="0"/>
                          <a:cs typeface="Arial" pitchFamily="34" charset="0"/>
                        </a:rPr>
                        <a:t>N. 6 ore </a:t>
                      </a:r>
                      <a:r>
                        <a:rPr lang="it-IT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it-IT" sz="1000" b="0" baseline="0" smtClean="0">
                          <a:latin typeface="Arial" pitchFamily="34" charset="0"/>
                          <a:cs typeface="Arial" pitchFamily="34" charset="0"/>
                        </a:rPr>
                        <a:t>classi quarte)</a:t>
                      </a:r>
                      <a:endParaRPr lang="it-IT" sz="10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84169">
                <a:tc vMerge="1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DIRITTO DEL LAVORO</a:t>
                      </a:r>
                    </a:p>
                    <a:p>
                      <a:r>
                        <a:rPr lang="it-IT" sz="1000" b="0" dirty="0" smtClean="0">
                          <a:latin typeface="Arial" pitchFamily="34" charset="0"/>
                          <a:cs typeface="Arial" pitchFamily="34" charset="0"/>
                        </a:rPr>
                        <a:t>N. 8 ore </a:t>
                      </a:r>
                      <a:r>
                        <a:rPr lang="it-IT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(classi terze)    </a:t>
                      </a:r>
                      <a:r>
                        <a:rPr lang="it-IT" sz="1000" b="0" dirty="0" smtClean="0">
                          <a:latin typeface="Arial" pitchFamily="34" charset="0"/>
                          <a:cs typeface="Arial" pitchFamily="34" charset="0"/>
                        </a:rPr>
                        <a:t>N. 6 ore </a:t>
                      </a:r>
                      <a:r>
                        <a:rPr lang="it-IT" sz="1000" b="0" baseline="0" dirty="0" smtClean="0">
                          <a:latin typeface="Arial" pitchFamily="34" charset="0"/>
                          <a:cs typeface="Arial" pitchFamily="34" charset="0"/>
                        </a:rPr>
                        <a:t>(classi quinte)</a:t>
                      </a:r>
                      <a:endParaRPr lang="it-IT" sz="1000" b="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812840">
                <a:tc vMerge="1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N. 2 ore a cura della Camera di Commercio </a:t>
                      </a: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(classi quarte)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 sz="4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391457">
                <a:tc rowSpan="2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Progetto ENERGY</a:t>
                      </a:r>
                      <a:endParaRPr lang="it-IT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186676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186676">
                        <a:alpha val="40000"/>
                      </a:srgbClr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N. 10 ore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it-IT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ATTIVITÀ FORMATIVE IN AULA</a:t>
                      </a:r>
                      <a:endParaRPr lang="it-IT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186676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186676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 anchor="ctr">
                    <a:solidFill>
                      <a:srgbClr val="186676">
                        <a:alpha val="40000"/>
                      </a:srgb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STAGE FORMATIVO  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in Enti/Agenzie/ Istituzioni /altro</a:t>
                      </a: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N. 20 ore (classi terze e quarte) </a:t>
                      </a:r>
                    </a:p>
                  </a:txBody>
                  <a:tcPr anchor="ctr">
                    <a:solidFill>
                      <a:srgbClr val="186676">
                        <a:alpha val="40000"/>
                      </a:srgbClr>
                    </a:solidFill>
                  </a:tcPr>
                </a:tc>
              </a:tr>
              <a:tr h="391457">
                <a:tc vMerge="1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Uscite didattiche e sopralluoghi presso i laboratori degli enti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 coinvolti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1457">
                <a:tc rowSpan="2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Progetto</a:t>
                      </a:r>
                    </a:p>
                    <a:p>
                      <a:pPr algn="ctr"/>
                      <a:r>
                        <a:rPr lang="it-IT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LAVORARE CON LA CULTURA</a:t>
                      </a:r>
                      <a:endParaRPr lang="it-IT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2363E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2363E">
                        <a:alpha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N. 10 ore</a:t>
                      </a:r>
                      <a:r>
                        <a:rPr lang="it-IT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 ATTIVITÀ FORMATIVE IN AULA</a:t>
                      </a:r>
                      <a:endParaRPr lang="it-IT" sz="1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2363E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E2363E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STAGE FORMATIVO 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sui siti di interesse archeologico</a:t>
                      </a: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N. 20 ore (classi terze e quarte) </a:t>
                      </a:r>
                    </a:p>
                  </a:txBody>
                  <a:tcPr anchor="ctr">
                    <a:solidFill>
                      <a:srgbClr val="E2363E">
                        <a:alpha val="40000"/>
                      </a:srgbClr>
                    </a:solidFill>
                  </a:tcPr>
                </a:tc>
              </a:tr>
              <a:tr h="547886">
                <a:tc vMerge="1"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Uscite didattiche e sopralluoghi presso i laboratori degli enti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 coinvolti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91457">
                <a:tc rowSpan="2">
                  <a:txBody>
                    <a:bodyPr/>
                    <a:lstStyle/>
                    <a:p>
                      <a:pPr algn="ctr"/>
                      <a:r>
                        <a:rPr lang="it-IT" sz="1200" b="1" dirty="0" err="1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mediaCOMUNICAZIONE</a:t>
                      </a:r>
                      <a:endParaRPr lang="it-IT" sz="12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9933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FF9933">
                        <a:alpha val="40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it-IT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N. 18 ore ATTIVITÀ FORMATIVE IN AULA</a:t>
                      </a:r>
                    </a:p>
                  </a:txBody>
                  <a:tcPr anchor="ctr">
                    <a:solidFill>
                      <a:srgbClr val="FF9933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STAGE FORMATIVO  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in Enti/Agenzie/ Istituzioni /altro</a:t>
                      </a: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N. 20 ore (classi terze e quarte) </a:t>
                      </a:r>
                    </a:p>
                  </a:txBody>
                  <a:tcPr anchor="ctr">
                    <a:solidFill>
                      <a:srgbClr val="FF9933">
                        <a:alpha val="40000"/>
                      </a:srgbClr>
                    </a:solidFill>
                  </a:tcPr>
                </a:tc>
              </a:tr>
              <a:tr h="391457">
                <a:tc vMerge="1">
                  <a:txBody>
                    <a:bodyPr/>
                    <a:lstStyle/>
                    <a:p>
                      <a:pPr algn="ctr"/>
                      <a:endParaRPr lang="it-IT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sz="10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Uscite didattiche e sopralluoghi presso i laboratori degli enti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 coinvolti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35814">
                <a:tc rowSpan="2">
                  <a:txBody>
                    <a:bodyPr/>
                    <a:lstStyle/>
                    <a:p>
                      <a:pPr algn="ctr"/>
                      <a:r>
                        <a:rPr lang="it-IT" sz="16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SCIENZE MOTORIE E BENESSERE </a:t>
                      </a:r>
                      <a:endParaRPr lang="it-IT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baseline="0" dirty="0" smtClean="0">
                          <a:latin typeface="Arial" pitchFamily="34" charset="0"/>
                          <a:cs typeface="Arial" pitchFamily="34" charset="0"/>
                        </a:rPr>
                        <a:t>N. 10 ore ATTIVITÀ FORMATIVE IN AULA</a:t>
                      </a: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>
                          <a:latin typeface="Arial" pitchFamily="34" charset="0"/>
                          <a:cs typeface="Arial" pitchFamily="34" charset="0"/>
                        </a:rPr>
                        <a:t>STAGE FORMATIVO</a:t>
                      </a:r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  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in Enti sportivi riconosciuti dal CONI</a:t>
                      </a:r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N. 20 ore (classe terze ) </a:t>
                      </a: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</a:tr>
              <a:tr h="391457">
                <a:tc vMerge="1">
                  <a:txBody>
                    <a:bodyPr/>
                    <a:lstStyle/>
                    <a:p>
                      <a:pPr algn="ctr"/>
                      <a:endParaRPr lang="it-IT" sz="16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it-IT" sz="1000" dirty="0" smtClean="0">
                          <a:latin typeface="Arial" pitchFamily="34" charset="0"/>
                          <a:cs typeface="Arial" pitchFamily="34" charset="0"/>
                        </a:rPr>
                        <a:t>Uscite didattiche e sopralluoghi presso i laboratori degli enti</a:t>
                      </a:r>
                      <a:r>
                        <a:rPr lang="it-IT" sz="1000" baseline="0" dirty="0" smtClean="0">
                          <a:latin typeface="Arial" pitchFamily="34" charset="0"/>
                          <a:cs typeface="Arial" pitchFamily="34" charset="0"/>
                        </a:rPr>
                        <a:t> coinvolti</a:t>
                      </a:r>
                      <a:endParaRPr lang="it-IT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sz="10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ABDB77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55214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5000" dirty="0" smtClean="0">
                <a:latin typeface="Arial" pitchFamily="34" charset="0"/>
                <a:cs typeface="Arial" pitchFamily="34" charset="0"/>
              </a:rPr>
              <a:t>Documentazione fotografica</a:t>
            </a:r>
            <a:endParaRPr lang="it-IT" sz="5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86607" y="240881"/>
            <a:ext cx="8144134" cy="1489948"/>
          </a:xfrm>
        </p:spPr>
        <p:txBody>
          <a:bodyPr/>
          <a:lstStyle/>
          <a:p>
            <a:pPr algn="l"/>
            <a:r>
              <a:rPr lang="it-IT" sz="5000" dirty="0" smtClean="0">
                <a:latin typeface="Arial" pitchFamily="34" charset="0"/>
                <a:cs typeface="Arial" pitchFamily="34" charset="0"/>
              </a:rPr>
              <a:t>Percorso </a:t>
            </a:r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ENERGY</a:t>
            </a:r>
            <a:r>
              <a:rPr lang="it-IT" sz="5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5000" dirty="0" smtClean="0">
                <a:latin typeface="Arial" pitchFamily="34" charset="0"/>
                <a:cs typeface="Arial" pitchFamily="34" charset="0"/>
              </a:rPr>
            </a:br>
            <a:r>
              <a:rPr lang="it-IT" sz="3200" dirty="0" smtClean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Uscita didattica del 20 maggio 2016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8" descr="http://cambioenergia.it/wp-content/uploads/2014/04/Domotecnica-fonti-rinnovabili2.jpg"/>
          <p:cNvPicPr>
            <a:picLocks noChangeAspect="1" noChangeArrowheads="1"/>
          </p:cNvPicPr>
          <p:nvPr/>
        </p:nvPicPr>
        <p:blipFill>
          <a:blip r:embed="rId3"/>
          <a:srcRect l="5578" r="3214"/>
          <a:stretch>
            <a:fillRect/>
          </a:stretch>
        </p:blipFill>
        <p:spPr bwMode="auto">
          <a:xfrm>
            <a:off x="205518" y="243431"/>
            <a:ext cx="1692497" cy="14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magine 3" descr="IMG-20160528-WA0023.jpg"/>
          <p:cNvPicPr>
            <a:picLocks noChangeAspect="1"/>
          </p:cNvPicPr>
          <p:nvPr/>
        </p:nvPicPr>
        <p:blipFill>
          <a:blip r:embed="rId4"/>
          <a:srcRect l="23482" t="5647" r="8125"/>
          <a:stretch>
            <a:fillRect/>
          </a:stretch>
        </p:blipFill>
        <p:spPr>
          <a:xfrm>
            <a:off x="228602" y="2286001"/>
            <a:ext cx="4794131" cy="371202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5" name="Immagine 4" descr="IMG-20160528-WA0021.jpg"/>
          <p:cNvPicPr>
            <a:picLocks noChangeAspect="1"/>
          </p:cNvPicPr>
          <p:nvPr/>
        </p:nvPicPr>
        <p:blipFill>
          <a:blip r:embed="rId5"/>
          <a:srcRect r="5298"/>
          <a:stretch>
            <a:fillRect/>
          </a:stretch>
        </p:blipFill>
        <p:spPr>
          <a:xfrm>
            <a:off x="5486401" y="2909808"/>
            <a:ext cx="6226629" cy="3690202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Immagine 5" descr="IMG-20160528-WA0020.jpg"/>
          <p:cNvPicPr>
            <a:picLocks noChangeAspect="1"/>
          </p:cNvPicPr>
          <p:nvPr/>
        </p:nvPicPr>
        <p:blipFill>
          <a:blip r:embed="rId6"/>
          <a:srcRect l="4267" r="18929" b="6710"/>
          <a:stretch>
            <a:fillRect/>
          </a:stretch>
        </p:blipFill>
        <p:spPr>
          <a:xfrm>
            <a:off x="4713514" y="1927007"/>
            <a:ext cx="3209227" cy="2187793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Titolo 1"/>
          <p:cNvSpPr txBox="1">
            <a:spLocks/>
          </p:cNvSpPr>
          <p:nvPr/>
        </p:nvSpPr>
        <p:spPr>
          <a:xfrm>
            <a:off x="8039064" y="2068286"/>
            <a:ext cx="4152936" cy="47897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kumimoji="0" lang="it-IT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Funzionamento rilevatore</a:t>
            </a:r>
            <a:r>
              <a:rPr kumimoji="0" lang="it-IT" sz="2000" b="0" i="0" u="none" strike="noStrike" kern="1200" cap="none" spc="0" normalizeH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termico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endParaRPr kumimoji="0" lang="it-IT" sz="20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86606" y="240881"/>
            <a:ext cx="9900593" cy="1489948"/>
          </a:xfrm>
        </p:spPr>
        <p:txBody>
          <a:bodyPr/>
          <a:lstStyle/>
          <a:p>
            <a:pPr algn="l"/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Laboratorio di Ingegneria Idraulica</a:t>
            </a:r>
            <a:r>
              <a:rPr lang="it-IT" sz="5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5000" dirty="0" smtClean="0">
                <a:latin typeface="Arial" pitchFamily="34" charset="0"/>
                <a:cs typeface="Arial" pitchFamily="34" charset="0"/>
              </a:rPr>
            </a:b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8" descr="http://cambioenergia.it/wp-content/uploads/2014/04/Domotecnica-fonti-rinnovabili2.jpg"/>
          <p:cNvPicPr>
            <a:picLocks noChangeAspect="1" noChangeArrowheads="1"/>
          </p:cNvPicPr>
          <p:nvPr/>
        </p:nvPicPr>
        <p:blipFill>
          <a:blip r:embed="rId3"/>
          <a:srcRect l="5578" r="3214"/>
          <a:stretch>
            <a:fillRect/>
          </a:stretch>
        </p:blipFill>
        <p:spPr bwMode="auto">
          <a:xfrm>
            <a:off x="205518" y="243431"/>
            <a:ext cx="1692497" cy="14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G-20160528-WA001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942" y="2057154"/>
            <a:ext cx="6455229" cy="362299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1000"/>
              </a:prstClr>
            </a:outerShdw>
          </a:effectLst>
        </p:spPr>
      </p:pic>
      <p:pic>
        <p:nvPicPr>
          <p:cNvPr id="8" name="Immagine 7" descr="IMG-20160528-WA001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5371" y="3231505"/>
            <a:ext cx="5943600" cy="3335846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G-20160528-WA002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086" y="3080656"/>
            <a:ext cx="6128974" cy="3439886"/>
          </a:xfrm>
          <a:prstGeom prst="rect">
            <a:avLst/>
          </a:prstGeom>
          <a:ln>
            <a:noFill/>
          </a:ln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86606" y="185058"/>
            <a:ext cx="7571051" cy="1611086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Laboratori di Meccanica </a:t>
            </a:r>
            <a:b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 di Elettronica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8" descr="http://cambioenergia.it/wp-content/uploads/2014/04/Domotecnica-fonti-rinnovabili2.jpg"/>
          <p:cNvPicPr>
            <a:picLocks noChangeAspect="1" noChangeArrowheads="1"/>
          </p:cNvPicPr>
          <p:nvPr/>
        </p:nvPicPr>
        <p:blipFill>
          <a:blip r:embed="rId4"/>
          <a:srcRect l="5578" r="3214"/>
          <a:stretch>
            <a:fillRect/>
          </a:stretch>
        </p:blipFill>
        <p:spPr bwMode="auto">
          <a:xfrm>
            <a:off x="205518" y="243431"/>
            <a:ext cx="1692497" cy="14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IMG-20160528-WA0031.jpg"/>
          <p:cNvPicPr>
            <a:picLocks noChangeAspect="1"/>
          </p:cNvPicPr>
          <p:nvPr/>
        </p:nvPicPr>
        <p:blipFill>
          <a:blip r:embed="rId5"/>
          <a:srcRect l="7012" t="2540" b="19524"/>
          <a:stretch>
            <a:fillRect/>
          </a:stretch>
        </p:blipFill>
        <p:spPr>
          <a:xfrm>
            <a:off x="9720944" y="533400"/>
            <a:ext cx="1931722" cy="2884714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41000"/>
              </a:prstClr>
            </a:outerShdw>
          </a:effectLst>
        </p:spPr>
      </p:pic>
      <p:pic>
        <p:nvPicPr>
          <p:cNvPr id="8" name="Immagine 7" descr="IMG-20160528-WA0027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715" y="2046473"/>
            <a:ext cx="5954486" cy="3341955"/>
          </a:xfrm>
          <a:prstGeom prst="rect">
            <a:avLst/>
          </a:prstGeom>
          <a:ln>
            <a:noFill/>
          </a:ln>
          <a:effectLst>
            <a:outerShdw blurRad="50800" dist="88900" dir="19200000" sx="101000" sy="101000" algn="bl" rotWithShape="0">
              <a:prstClr val="black">
                <a:alpha val="41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86606" y="240881"/>
            <a:ext cx="9900593" cy="1489948"/>
          </a:xfrm>
        </p:spPr>
        <p:txBody>
          <a:bodyPr/>
          <a:lstStyle/>
          <a:p>
            <a:pPr algn="l"/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Visita all’Impianto idroelettrico di Sulmona - agenzia “</a:t>
            </a:r>
            <a:r>
              <a:rPr lang="it-IT" sz="50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Soave</a:t>
            </a:r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8" descr="http://cambioenergia.it/wp-content/uploads/2014/04/Domotecnica-fonti-rinnovabili2.jpg"/>
          <p:cNvPicPr>
            <a:picLocks noChangeAspect="1" noChangeArrowheads="1"/>
          </p:cNvPicPr>
          <p:nvPr/>
        </p:nvPicPr>
        <p:blipFill>
          <a:blip r:embed="rId3"/>
          <a:srcRect l="5578" r="3214"/>
          <a:stretch>
            <a:fillRect/>
          </a:stretch>
        </p:blipFill>
        <p:spPr bwMode="auto">
          <a:xfrm>
            <a:off x="205518" y="243431"/>
            <a:ext cx="1692497" cy="14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 descr="IMG-20160528-WA004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74" y="1948543"/>
            <a:ext cx="2653870" cy="4728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magine 9" descr="IMG-20160528-WA00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8315" y="2583451"/>
            <a:ext cx="6749143" cy="378795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 descr="IMG-20160528-WA0039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7372" y="1920496"/>
            <a:ext cx="3799114" cy="2132253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2" name="Immagine 11" descr="IMG-20160528-WA0042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0" y="4615542"/>
            <a:ext cx="3355419" cy="1883229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986606" y="240881"/>
            <a:ext cx="9900593" cy="1489948"/>
          </a:xfrm>
        </p:spPr>
        <p:txBody>
          <a:bodyPr/>
          <a:lstStyle/>
          <a:p>
            <a:pPr algn="l"/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Visita all’Impianto idroelettrico di Sulmona - agenzia “</a:t>
            </a:r>
            <a:r>
              <a:rPr lang="it-IT" sz="5000" dirty="0" smtClean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Soave</a:t>
            </a:r>
            <a:r>
              <a:rPr lang="it-IT" sz="5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8" descr="http://cambioenergia.it/wp-content/uploads/2014/04/Domotecnica-fonti-rinnovabili2.jpg"/>
          <p:cNvPicPr>
            <a:picLocks noChangeAspect="1" noChangeArrowheads="1"/>
          </p:cNvPicPr>
          <p:nvPr/>
        </p:nvPicPr>
        <p:blipFill>
          <a:blip r:embed="rId3"/>
          <a:srcRect l="5578" r="3214"/>
          <a:stretch>
            <a:fillRect/>
          </a:stretch>
        </p:blipFill>
        <p:spPr bwMode="auto">
          <a:xfrm>
            <a:off x="205518" y="243431"/>
            <a:ext cx="1692497" cy="14845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IMG-20160528-WA00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715" y="2031722"/>
            <a:ext cx="6781800" cy="3806285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0" name="Immagine 9" descr="IMG-20160528-WA00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5437" y="3450770"/>
            <a:ext cx="5533533" cy="3105695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G-20160528-WA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G-20160528-WA00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2760"/>
          </a:xfrm>
          <a:prstGeom prst="rect">
            <a:avLst/>
          </a:prstGeom>
        </p:spPr>
      </p:pic>
      <p:pic>
        <p:nvPicPr>
          <p:cNvPr id="13" name="Immagine 12" descr="IMG-20160528-WA00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20"/>
            <a:ext cx="12192000" cy="68427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64" y="223261"/>
            <a:ext cx="1644215" cy="151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olo 1"/>
          <p:cNvSpPr>
            <a:spLocks noGrp="1"/>
          </p:cNvSpPr>
          <p:nvPr>
            <p:ph type="ctrTitle"/>
          </p:nvPr>
        </p:nvSpPr>
        <p:spPr>
          <a:xfrm>
            <a:off x="1986606" y="283027"/>
            <a:ext cx="9835279" cy="1197429"/>
          </a:xfrm>
        </p:spPr>
        <p:txBody>
          <a:bodyPr/>
          <a:lstStyle/>
          <a:p>
            <a:pPr algn="l"/>
            <a:r>
              <a:rPr lang="it-IT" sz="3600" dirty="0" smtClean="0">
                <a:latin typeface="Arial" pitchFamily="34" charset="0"/>
                <a:cs typeface="Arial" pitchFamily="34" charset="0"/>
              </a:rPr>
              <a:t>Percorso</a:t>
            </a:r>
            <a:r>
              <a:rPr lang="it-IT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LAVORARE CON LA CULTURA</a:t>
            </a:r>
            <a:r>
              <a:rPr lang="it-IT" sz="5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5000" dirty="0" smtClean="0">
                <a:latin typeface="Arial" pitchFamily="34" charset="0"/>
                <a:cs typeface="Arial" pitchFamily="34" charset="0"/>
              </a:rPr>
            </a:br>
            <a:r>
              <a:rPr lang="it-IT" sz="3200" dirty="0" smtClean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Uscita didattica del 22 maggio 2016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Immagine 14" descr="IMG-20160528-WA0044.jpg"/>
          <p:cNvPicPr>
            <a:picLocks noChangeAspect="1"/>
          </p:cNvPicPr>
          <p:nvPr/>
        </p:nvPicPr>
        <p:blipFill>
          <a:blip r:embed="rId4"/>
          <a:srcRect b="14683"/>
          <a:stretch>
            <a:fillRect/>
          </a:stretch>
        </p:blipFill>
        <p:spPr>
          <a:xfrm>
            <a:off x="1360714" y="1972933"/>
            <a:ext cx="9383486" cy="4493182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64" y="223261"/>
            <a:ext cx="1644215" cy="151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magine 12" descr="IMG-20160528-WA004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730" y="729438"/>
            <a:ext cx="3121955" cy="5562503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4" name="Immagine 13" descr="IMG-20160528-WA00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02" y="2100942"/>
            <a:ext cx="7395498" cy="4150723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8" name="Immagine 7" descr="IMG-20160528-WA006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2544" y="554328"/>
            <a:ext cx="4332514" cy="2431623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64" y="223261"/>
            <a:ext cx="1644215" cy="151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itolo 1"/>
          <p:cNvSpPr>
            <a:spLocks noGrp="1"/>
          </p:cNvSpPr>
          <p:nvPr>
            <p:ph type="ctrTitle"/>
          </p:nvPr>
        </p:nvSpPr>
        <p:spPr>
          <a:xfrm>
            <a:off x="1986606" y="239485"/>
            <a:ext cx="10063879" cy="1240972"/>
          </a:xfrm>
        </p:spPr>
        <p:txBody>
          <a:bodyPr/>
          <a:lstStyle/>
          <a:p>
            <a:pPr algn="l"/>
            <a:r>
              <a:rPr lang="it-IT" sz="4000" dirty="0" smtClean="0">
                <a:latin typeface="Arial" pitchFamily="34" charset="0"/>
                <a:cs typeface="Arial" pitchFamily="34" charset="0"/>
              </a:rPr>
              <a:t>Percorso</a:t>
            </a:r>
            <a:r>
              <a:rPr lang="it-IT" sz="5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LAVORARE CON LA CULTURA</a:t>
            </a:r>
            <a:r>
              <a:rPr lang="it-IT" sz="5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5000" dirty="0" smtClean="0">
                <a:latin typeface="Arial" pitchFamily="34" charset="0"/>
                <a:cs typeface="Arial" pitchFamily="34" charset="0"/>
              </a:rPr>
            </a:br>
            <a:r>
              <a:rPr lang="it-IT" sz="3200" dirty="0" smtClean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Uscita didattica del 22 maggio 2016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Immagine 6" descr="IMG-20160528-WA00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620"/>
            <a:ext cx="12192000" cy="68427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64" y="223261"/>
            <a:ext cx="1644215" cy="151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IMG-20160528-WA004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932" y="272143"/>
            <a:ext cx="2987598" cy="5323114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Immagine 9" descr="IMG-20160528-WA006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943" y="3391348"/>
            <a:ext cx="5910943" cy="331751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1" name="Immagine 10" descr="IMG-20160528-WA0066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7142" y="275585"/>
            <a:ext cx="6128657" cy="3439709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2" name="Immagine 11" descr="IMG-20160528-WA0058.jpg"/>
          <p:cNvPicPr>
            <a:picLocks noChangeAspect="1"/>
          </p:cNvPicPr>
          <p:nvPr/>
        </p:nvPicPr>
        <p:blipFill>
          <a:blip r:embed="rId7"/>
          <a:srcRect l="7609" r="9783"/>
          <a:stretch>
            <a:fillRect/>
          </a:stretch>
        </p:blipFill>
        <p:spPr>
          <a:xfrm>
            <a:off x="5791200" y="4196614"/>
            <a:ext cx="3233057" cy="2196564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Immag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664" y="223261"/>
            <a:ext cx="1644215" cy="15184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magine 7" descr="IMG-20160528-WA006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2571" y="365242"/>
            <a:ext cx="5464629" cy="3067023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9" name="Immagine 8" descr="IMG-20160528-WA006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685" y="3926451"/>
            <a:ext cx="4550229" cy="2553816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40000"/>
              </a:prstClr>
            </a:outerShdw>
          </a:effectLst>
        </p:spPr>
      </p:pic>
      <p:pic>
        <p:nvPicPr>
          <p:cNvPr id="10" name="Immagine 9" descr="IMG-20160528-WA006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429" y="402770"/>
            <a:ext cx="3409827" cy="6075416"/>
          </a:xfrm>
          <a:prstGeom prst="rect">
            <a:avLst/>
          </a:prstGeom>
        </p:spPr>
      </p:pic>
      <p:pic>
        <p:nvPicPr>
          <p:cNvPr id="12" name="Immagine 11" descr="IMG-20160528-WA0067.jpg"/>
          <p:cNvPicPr>
            <a:picLocks noChangeAspect="1"/>
          </p:cNvPicPr>
          <p:nvPr/>
        </p:nvPicPr>
        <p:blipFill>
          <a:blip r:embed="rId7"/>
          <a:srcRect l="4325" r="26817"/>
          <a:stretch>
            <a:fillRect/>
          </a:stretch>
        </p:blipFill>
        <p:spPr>
          <a:xfrm>
            <a:off x="5098497" y="3907971"/>
            <a:ext cx="3098446" cy="2525486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1"/>
          <p:cNvSpPr>
            <a:spLocks noGrp="1"/>
          </p:cNvSpPr>
          <p:nvPr>
            <p:ph type="ctrTitle"/>
          </p:nvPr>
        </p:nvSpPr>
        <p:spPr>
          <a:xfrm>
            <a:off x="1986606" y="283027"/>
            <a:ext cx="9835279" cy="1197429"/>
          </a:xfrm>
        </p:spPr>
        <p:txBody>
          <a:bodyPr/>
          <a:lstStyle/>
          <a:p>
            <a:pPr algn="l"/>
            <a:r>
              <a:rPr lang="it-IT" sz="3600" dirty="0" smtClean="0">
                <a:latin typeface="Arial" pitchFamily="34" charset="0"/>
                <a:cs typeface="Arial" pitchFamily="34" charset="0"/>
              </a:rPr>
              <a:t>Percorso</a:t>
            </a:r>
            <a:r>
              <a:rPr lang="it-IT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STUDENTS LAB .</a:t>
            </a:r>
            <a:r>
              <a:rPr 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biz</a:t>
            </a:r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e .</a:t>
            </a:r>
            <a:r>
              <a:rPr lang="it-IT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</a:t>
            </a:r>
            <a:r>
              <a:rPr lang="it-IT" sz="5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it-IT" sz="5000" dirty="0" smtClean="0">
                <a:latin typeface="Arial" pitchFamily="34" charset="0"/>
                <a:cs typeface="Arial" pitchFamily="34" charset="0"/>
              </a:rPr>
            </a:br>
            <a:r>
              <a:rPr lang="it-IT" sz="3200" dirty="0" smtClean="0">
                <a:solidFill>
                  <a:schemeClr val="tx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Fiera d’Istituto 4 giugno 2016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 descr="http://www.serviziocivilemagazine.it/images/stories/2014/marzo/Students_Lab.jpg"/>
          <p:cNvPicPr>
            <a:picLocks noChangeAspect="1" noChangeArrowheads="1"/>
          </p:cNvPicPr>
          <p:nvPr/>
        </p:nvPicPr>
        <p:blipFill>
          <a:blip r:embed="rId3"/>
          <a:srcRect l="16095" r="12986" b="4192"/>
          <a:stretch>
            <a:fillRect/>
          </a:stretch>
        </p:blipFill>
        <p:spPr bwMode="auto">
          <a:xfrm>
            <a:off x="229282" y="272824"/>
            <a:ext cx="15970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magine 6" descr="IMG-20160918-WA000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6" y="1959428"/>
            <a:ext cx="3585029" cy="2688772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8" name="Immagine 7" descr="IMG-20160918-WA000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2486" y="1763485"/>
            <a:ext cx="3933372" cy="2950029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0" name="Immagine 9" descr="IMG-20160918-WA000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95050">
            <a:off x="4212772" y="4087584"/>
            <a:ext cx="3287486" cy="2465614"/>
          </a:xfrm>
          <a:prstGeom prst="rect">
            <a:avLst/>
          </a:prstGeom>
          <a:ln w="38100">
            <a:solidFill>
              <a:schemeClr val="accent1">
                <a:lumMod val="75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2" name="Immagine 11" descr="IMG-20160918-WA000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0" y="1281791"/>
            <a:ext cx="4038600" cy="3028950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1" name="Immagine 10" descr="IMG-20160918-WA0008.jpg"/>
          <p:cNvPicPr>
            <a:picLocks noChangeAspect="1"/>
          </p:cNvPicPr>
          <p:nvPr/>
        </p:nvPicPr>
        <p:blipFill>
          <a:blip r:embed="rId8"/>
          <a:srcRect b="6605"/>
          <a:stretch>
            <a:fillRect/>
          </a:stretch>
        </p:blipFill>
        <p:spPr>
          <a:xfrm rot="525404">
            <a:off x="416129" y="4300268"/>
            <a:ext cx="3106196" cy="2175780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3" name="Immagine 12" descr="IMG-20160918-WA0007.jpg"/>
          <p:cNvPicPr>
            <a:picLocks noChangeAspect="1"/>
          </p:cNvPicPr>
          <p:nvPr/>
        </p:nvPicPr>
        <p:blipFill>
          <a:blip r:embed="rId9"/>
          <a:srcRect t="9365" b="5397"/>
          <a:stretch>
            <a:fillRect/>
          </a:stretch>
        </p:blipFill>
        <p:spPr>
          <a:xfrm rot="21032572">
            <a:off x="8229600" y="4093418"/>
            <a:ext cx="3592286" cy="2296497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erviziocivilemagazine.it/images/stories/2014/marzo/Students_Lab.jpg"/>
          <p:cNvPicPr>
            <a:picLocks noChangeAspect="1" noChangeArrowheads="1"/>
          </p:cNvPicPr>
          <p:nvPr/>
        </p:nvPicPr>
        <p:blipFill>
          <a:blip r:embed="rId3"/>
          <a:srcRect l="16095" r="12986" b="4192"/>
          <a:stretch>
            <a:fillRect/>
          </a:stretch>
        </p:blipFill>
        <p:spPr bwMode="auto">
          <a:xfrm>
            <a:off x="229282" y="272824"/>
            <a:ext cx="15970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magine 17" descr="IMG-20160918-WA002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385" y="3091543"/>
            <a:ext cx="6154186" cy="345403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9" name="Immagine 18" descr="IMG-20160918-WA000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815" y="272143"/>
            <a:ext cx="3091462" cy="5508172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20" name="Immagine 19" descr="IMG-20160918-WA0032.jpg"/>
          <p:cNvPicPr>
            <a:picLocks noChangeAspect="1"/>
          </p:cNvPicPr>
          <p:nvPr/>
        </p:nvPicPr>
        <p:blipFill>
          <a:blip r:embed="rId6"/>
          <a:srcRect t="13651" b="27936"/>
          <a:stretch>
            <a:fillRect/>
          </a:stretch>
        </p:blipFill>
        <p:spPr>
          <a:xfrm>
            <a:off x="2068995" y="278081"/>
            <a:ext cx="2433890" cy="253309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21" name="Immagine 20" descr="IMG-20160918-WA003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9130" y="2917371"/>
            <a:ext cx="2065047" cy="3679371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sp>
        <p:nvSpPr>
          <p:cNvPr id="23" name="CasellaDiTesto 22"/>
          <p:cNvSpPr txBox="1"/>
          <p:nvPr/>
        </p:nvSpPr>
        <p:spPr>
          <a:xfrm>
            <a:off x="4789714" y="566057"/>
            <a:ext cx="224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hlinkClick r:id="rId8" action="ppaction://hlinkfile"/>
              </a:rPr>
              <a:t>Video promo</a:t>
            </a:r>
            <a:endParaRPr lang="it-IT" dirty="0"/>
          </a:p>
        </p:txBody>
      </p:sp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 descr="IMG-20160918-WA0022.jpg"/>
          <p:cNvPicPr>
            <a:picLocks noChangeAspect="1"/>
          </p:cNvPicPr>
          <p:nvPr/>
        </p:nvPicPr>
        <p:blipFill>
          <a:blip r:embed="rId3"/>
          <a:srcRect l="8143" t="13968" r="17193" b="40159"/>
          <a:stretch>
            <a:fillRect/>
          </a:stretch>
        </p:blipFill>
        <p:spPr>
          <a:xfrm>
            <a:off x="5704114" y="381000"/>
            <a:ext cx="2873829" cy="3145971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9" name="Immagine 8" descr="IMG-20160918-WA0021.jpg"/>
          <p:cNvPicPr>
            <a:picLocks noChangeAspect="1"/>
          </p:cNvPicPr>
          <p:nvPr/>
        </p:nvPicPr>
        <p:blipFill>
          <a:blip r:embed="rId4"/>
          <a:srcRect l="5357" r="15268"/>
          <a:stretch>
            <a:fillRect/>
          </a:stretch>
        </p:blipFill>
        <p:spPr>
          <a:xfrm>
            <a:off x="5388429" y="3777342"/>
            <a:ext cx="3607087" cy="2550523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0" name="Immagine 9" descr="IMG-20160918-WA001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0046" y="544285"/>
            <a:ext cx="2920392" cy="5203371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1" name="Immagine 10" descr="IMG-20160918-WA0018.jpg"/>
          <p:cNvPicPr>
            <a:picLocks noChangeAspect="1"/>
          </p:cNvPicPr>
          <p:nvPr/>
        </p:nvPicPr>
        <p:blipFill>
          <a:blip r:embed="rId6"/>
          <a:srcRect t="13570" r="18929"/>
          <a:stretch>
            <a:fillRect/>
          </a:stretch>
        </p:blipFill>
        <p:spPr>
          <a:xfrm>
            <a:off x="370114" y="405925"/>
            <a:ext cx="5203371" cy="311342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5" name="Picture 2" descr="http://www.serviziocivilemagazine.it/images/stories/2014/marzo/Students_Lab.jpg"/>
          <p:cNvPicPr>
            <a:picLocks noChangeAspect="1" noChangeArrowheads="1"/>
          </p:cNvPicPr>
          <p:nvPr/>
        </p:nvPicPr>
        <p:blipFill>
          <a:blip r:embed="rId7"/>
          <a:srcRect l="16095" r="12986" b="4192"/>
          <a:stretch>
            <a:fillRect/>
          </a:stretch>
        </p:blipFill>
        <p:spPr bwMode="auto">
          <a:xfrm>
            <a:off x="229282" y="272824"/>
            <a:ext cx="15970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magine 13" descr="IMG-20160918-WA0033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6829" y="3766483"/>
            <a:ext cx="5029200" cy="2822639"/>
          </a:xfrm>
          <a:prstGeom prst="rect">
            <a:avLst/>
          </a:prstGeom>
          <a:ln w="28575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G-20160918-WA002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2187" y="2960913"/>
            <a:ext cx="1942855" cy="3461657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5" name="Immagine 14" descr="IMG-20160918-WA0011.jpg"/>
          <p:cNvPicPr>
            <a:picLocks noChangeAspect="1"/>
          </p:cNvPicPr>
          <p:nvPr/>
        </p:nvPicPr>
        <p:blipFill>
          <a:blip r:embed="rId4"/>
          <a:srcRect l="11005" r="25408"/>
          <a:stretch>
            <a:fillRect/>
          </a:stretch>
        </p:blipFill>
        <p:spPr>
          <a:xfrm>
            <a:off x="141515" y="1646136"/>
            <a:ext cx="5094514" cy="4496671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5" name="Picture 2" descr="http://www.serviziocivilemagazine.it/images/stories/2014/marzo/Students_Lab.jpg"/>
          <p:cNvPicPr>
            <a:picLocks noChangeAspect="1" noChangeArrowheads="1"/>
          </p:cNvPicPr>
          <p:nvPr/>
        </p:nvPicPr>
        <p:blipFill>
          <a:blip r:embed="rId5"/>
          <a:srcRect l="16095" r="12986" b="4192"/>
          <a:stretch>
            <a:fillRect/>
          </a:stretch>
        </p:blipFill>
        <p:spPr bwMode="auto">
          <a:xfrm>
            <a:off x="229282" y="272824"/>
            <a:ext cx="15970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magine 11" descr="IMG-20160918-WA0023.jpg"/>
          <p:cNvPicPr>
            <a:picLocks noChangeAspect="1"/>
          </p:cNvPicPr>
          <p:nvPr/>
        </p:nvPicPr>
        <p:blipFill>
          <a:blip r:embed="rId6"/>
          <a:srcRect b="21270"/>
          <a:stretch>
            <a:fillRect/>
          </a:stretch>
        </p:blipFill>
        <p:spPr>
          <a:xfrm>
            <a:off x="7883501" y="1001485"/>
            <a:ext cx="3849053" cy="5399314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6" name="Immagine 15" descr="IMG-20160918-WA003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918" y="304798"/>
            <a:ext cx="4276196" cy="2400015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erviziocivilemagazine.it/images/stories/2014/marzo/Students_Lab.jpg"/>
          <p:cNvPicPr>
            <a:picLocks noChangeAspect="1" noChangeArrowheads="1"/>
          </p:cNvPicPr>
          <p:nvPr/>
        </p:nvPicPr>
        <p:blipFill>
          <a:blip r:embed="rId3"/>
          <a:srcRect l="16095" r="12986" b="4192"/>
          <a:stretch>
            <a:fillRect/>
          </a:stretch>
        </p:blipFill>
        <p:spPr bwMode="auto">
          <a:xfrm>
            <a:off x="229282" y="272824"/>
            <a:ext cx="15970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G-20160918-WA00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342" y="3677627"/>
            <a:ext cx="5148944" cy="2889845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7" name="Immagine 16" descr="IMG-20160918-WA0027.jpg"/>
          <p:cNvPicPr>
            <a:picLocks noChangeAspect="1"/>
          </p:cNvPicPr>
          <p:nvPr/>
        </p:nvPicPr>
        <p:blipFill>
          <a:blip r:embed="rId5"/>
          <a:srcRect l="1931" r="16377"/>
          <a:stretch>
            <a:fillRect/>
          </a:stretch>
        </p:blipFill>
        <p:spPr>
          <a:xfrm>
            <a:off x="7271657" y="457198"/>
            <a:ext cx="4615543" cy="3171009"/>
          </a:xfrm>
          <a:prstGeom prst="rect">
            <a:avLst/>
          </a:prstGeom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7" name="Immagine 6" descr="IMG-20160918-WA002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0286" y="3781766"/>
            <a:ext cx="5170714" cy="2902063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  <p:pic>
        <p:nvPicPr>
          <p:cNvPr id="12" name="Immagine 11" descr="IMG-20160918-WA0025.jpg"/>
          <p:cNvPicPr>
            <a:picLocks noChangeAspect="1"/>
          </p:cNvPicPr>
          <p:nvPr/>
        </p:nvPicPr>
        <p:blipFill>
          <a:blip r:embed="rId7"/>
          <a:srcRect r="9298"/>
          <a:stretch>
            <a:fillRect/>
          </a:stretch>
        </p:blipFill>
        <p:spPr>
          <a:xfrm>
            <a:off x="2195811" y="460273"/>
            <a:ext cx="4662189" cy="2884905"/>
          </a:xfrm>
          <a:prstGeom prst="rect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50800" dist="88900" dir="19200000" sx="101000" sy="101000" algn="bl" rotWithShape="0">
              <a:prstClr val="black">
                <a:alpha val="39000"/>
              </a:prst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serviziocivilemagazine.it/images/stories/2014/marzo/Students_Lab.jpg"/>
          <p:cNvPicPr>
            <a:picLocks noChangeAspect="1" noChangeArrowheads="1"/>
          </p:cNvPicPr>
          <p:nvPr/>
        </p:nvPicPr>
        <p:blipFill>
          <a:blip r:embed="rId3"/>
          <a:srcRect l="16095" r="12986" b="4192"/>
          <a:stretch>
            <a:fillRect/>
          </a:stretch>
        </p:blipFill>
        <p:spPr bwMode="auto">
          <a:xfrm>
            <a:off x="229282" y="272824"/>
            <a:ext cx="1597025" cy="1476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 descr="IMG-20160918-WA003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85" y="2131856"/>
            <a:ext cx="4702629" cy="2639351"/>
          </a:xfrm>
          <a:prstGeom prst="rect">
            <a:avLst/>
          </a:prstGeom>
        </p:spPr>
      </p:pic>
      <p:pic>
        <p:nvPicPr>
          <p:cNvPr id="16" name="Immagine 15" descr="IMG-20160918-WA003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620"/>
            <a:ext cx="12192000" cy="684276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Documents and Settings\utente\Desktop\ALTERNANZA\PROVA 5.jpg"/>
          <p:cNvPicPr>
            <a:picLocks noChangeAspect="1" noChangeArrowheads="1"/>
          </p:cNvPicPr>
          <p:nvPr/>
        </p:nvPicPr>
        <p:blipFill>
          <a:blip r:embed="rId3"/>
          <a:srcRect l="18321" t="20373" r="42512" b="6720"/>
          <a:stretch>
            <a:fillRect/>
          </a:stretch>
        </p:blipFill>
        <p:spPr bwMode="auto">
          <a:xfrm rot="5400000">
            <a:off x="4338181" y="-942095"/>
            <a:ext cx="3292600" cy="8040398"/>
          </a:xfrm>
          <a:prstGeom prst="roundRect">
            <a:avLst/>
          </a:prstGeom>
          <a:noFill/>
          <a:effectLst>
            <a:outerShdw blurRad="215900" dist="76200" dir="18000000" sx="103000" sy="103000" algn="ctr" rotWithShape="0">
              <a:srgbClr val="000000">
                <a:alpha val="47000"/>
              </a:srgbClr>
            </a:outerShdw>
          </a:effectLst>
        </p:spPr>
      </p:pic>
      <p:sp>
        <p:nvSpPr>
          <p:cNvPr id="7" name="Titolo 1"/>
          <p:cNvSpPr>
            <a:spLocks noGrp="1"/>
          </p:cNvSpPr>
          <p:nvPr>
            <p:ph type="ctrTitle"/>
          </p:nvPr>
        </p:nvSpPr>
        <p:spPr>
          <a:xfrm>
            <a:off x="1137520" y="5083628"/>
            <a:ext cx="9835279" cy="805544"/>
          </a:xfrm>
        </p:spPr>
        <p:txBody>
          <a:bodyPr/>
          <a:lstStyle/>
          <a:p>
            <a:pPr algn="ctr"/>
            <a:r>
              <a:rPr lang="it-IT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Anno Scolastico 2015/2016</a:t>
            </a:r>
            <a:endParaRPr lang="it-IT" sz="3200" dirty="0">
              <a:solidFill>
                <a:schemeClr val="tx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965385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o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1_Berlino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B587E4A9-1405-4B4F-8BC3-512EE08D2EBF}"/>
    </a:ext>
  </a:extLst>
</a:theme>
</file>

<file path=ppt/theme/theme3.xml><?xml version="1.0" encoding="utf-8"?>
<a:theme xmlns:a="http://schemas.openxmlformats.org/drawingml/2006/main" name="2_Berlino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7DC10E3-4FF5-456B-A359-A0F378C1E5F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490D93-7B1B-411A-837B-D91624B8B7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D42A2DC-E608-45A4-8DCA-71E71A9E667F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EF69EF-478E-4A34-9077-AD5B790C84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0</TotalTime>
  <Words>993</Words>
  <Application>Microsoft Office PowerPoint</Application>
  <PresentationFormat>Personalizzato</PresentationFormat>
  <Paragraphs>223</Paragraphs>
  <Slides>32</Slides>
  <Notes>32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32</vt:i4>
      </vt:variant>
    </vt:vector>
  </HeadingPairs>
  <TitlesOfParts>
    <vt:vector size="35" baseType="lpstr">
      <vt:lpstr>Berlino</vt:lpstr>
      <vt:lpstr>1_Berlino</vt:lpstr>
      <vt:lpstr>2_Berlino</vt:lpstr>
      <vt:lpstr>Istituto Statale di Istruzione Superiore “Majorana-Fascitelli”</vt:lpstr>
      <vt:lpstr>Diapositiva 2</vt:lpstr>
      <vt:lpstr>Percorsi</vt:lpstr>
      <vt:lpstr>mediaCOMUNICAZIONE</vt:lpstr>
      <vt:lpstr>Scienze Motorie e Benessere</vt:lpstr>
      <vt:lpstr>Attività formative aggiuntive comuni ai tre percorsi</vt:lpstr>
      <vt:lpstr>Durata e sviluppo operativo</vt:lpstr>
      <vt:lpstr>CLASSI TERZE</vt:lpstr>
      <vt:lpstr>CLASSI QUARTE</vt:lpstr>
      <vt:lpstr>CLASSI QUINTE</vt:lpstr>
      <vt:lpstr>Riepilogo progetto</vt:lpstr>
      <vt:lpstr>Diapositiva 12</vt:lpstr>
      <vt:lpstr>Documentazione fotografica</vt:lpstr>
      <vt:lpstr>Percorso ENERGY Uscita didattica del 20 maggio 2016</vt:lpstr>
      <vt:lpstr>Laboratorio di Ingegneria Idraulica </vt:lpstr>
      <vt:lpstr>Laboratori di Meccanica  e di Elettronica</vt:lpstr>
      <vt:lpstr>Visita all’Impianto idroelettrico di Sulmona - agenzia “Soave”</vt:lpstr>
      <vt:lpstr>Visita all’Impianto idroelettrico di Sulmona - agenzia “Soave”</vt:lpstr>
      <vt:lpstr>Diapositiva 19</vt:lpstr>
      <vt:lpstr>Diapositiva 20</vt:lpstr>
      <vt:lpstr>Percorso LAVORARE CON LA CULTURA Uscita didattica del 22 maggio 2016</vt:lpstr>
      <vt:lpstr>Diapositiva 22</vt:lpstr>
      <vt:lpstr>Percorso LAVORARE CON LA CULTURA Uscita didattica del 22 maggio 2016</vt:lpstr>
      <vt:lpstr>Diapositiva 24</vt:lpstr>
      <vt:lpstr>Diapositiva 25</vt:lpstr>
      <vt:lpstr>Percorso STUDENTS LAB .biz e .com Fiera d’Istituto 4 giugno 2016</vt:lpstr>
      <vt:lpstr>Diapositiva 27</vt:lpstr>
      <vt:lpstr>Diapositiva 28</vt:lpstr>
      <vt:lpstr>Diapositiva 29</vt:lpstr>
      <vt:lpstr>Diapositiva 30</vt:lpstr>
      <vt:lpstr>Diapositiva 31</vt:lpstr>
      <vt:lpstr>Anno Scolastico 2015/2016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2013-06-18T13:57:10Z</dcterms:created>
  <dcterms:modified xsi:type="dcterms:W3CDTF">2016-09-27T17:59:08Z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